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  <p:sldMasterId id="2147483695" r:id="rId4"/>
    <p:sldMasterId id="2147483707" r:id="rId5"/>
  </p:sldMasterIdLst>
  <p:notesMasterIdLst>
    <p:notesMasterId r:id="rId40"/>
  </p:notesMasterIdLst>
  <p:sldIdLst>
    <p:sldId id="417" r:id="rId6"/>
    <p:sldId id="416" r:id="rId7"/>
    <p:sldId id="402" r:id="rId8"/>
    <p:sldId id="403" r:id="rId9"/>
    <p:sldId id="404" r:id="rId10"/>
    <p:sldId id="405" r:id="rId11"/>
    <p:sldId id="406" r:id="rId12"/>
    <p:sldId id="413" r:id="rId13"/>
    <p:sldId id="412" r:id="rId14"/>
    <p:sldId id="397" r:id="rId15"/>
    <p:sldId id="357" r:id="rId16"/>
    <p:sldId id="344" r:id="rId17"/>
    <p:sldId id="369" r:id="rId18"/>
    <p:sldId id="359" r:id="rId19"/>
    <p:sldId id="361" r:id="rId20"/>
    <p:sldId id="362" r:id="rId21"/>
    <p:sldId id="363" r:id="rId22"/>
    <p:sldId id="364" r:id="rId23"/>
    <p:sldId id="366" r:id="rId24"/>
    <p:sldId id="365" r:id="rId25"/>
    <p:sldId id="382" r:id="rId26"/>
    <p:sldId id="380" r:id="rId27"/>
    <p:sldId id="385" r:id="rId28"/>
    <p:sldId id="384" r:id="rId29"/>
    <p:sldId id="383" r:id="rId30"/>
    <p:sldId id="389" r:id="rId31"/>
    <p:sldId id="388" r:id="rId32"/>
    <p:sldId id="394" r:id="rId33"/>
    <p:sldId id="390" r:id="rId34"/>
    <p:sldId id="391" r:id="rId35"/>
    <p:sldId id="410" r:id="rId36"/>
    <p:sldId id="393" r:id="rId37"/>
    <p:sldId id="409" r:id="rId38"/>
    <p:sldId id="368" r:id="rId39"/>
  </p:sldIdLst>
  <p:sldSz cx="9144000" cy="6858000" type="screen4x3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A"/>
    <a:srgbClr val="FF5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14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54F9E-6D24-41FF-BCEB-6F92052FC64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A13DDBE-818D-4482-A600-F73167AAE2D4}">
      <dgm:prSet phldrT="[Texto]"/>
      <dgm:spPr/>
      <dgm:t>
        <a:bodyPr/>
        <a:lstStyle/>
        <a:p>
          <a:r>
            <a:rPr lang="es-MX" dirty="0" smtClean="0"/>
            <a:t>UR</a:t>
          </a:r>
          <a:endParaRPr lang="es-MX" dirty="0"/>
        </a:p>
      </dgm:t>
    </dgm:pt>
    <dgm:pt modelId="{FAE69344-E2CD-45DD-AFFB-B0A203C88AE2}" type="parTrans" cxnId="{31522E7A-0F05-4DB9-82A0-C7DE89673FEA}">
      <dgm:prSet/>
      <dgm:spPr/>
      <dgm:t>
        <a:bodyPr/>
        <a:lstStyle/>
        <a:p>
          <a:endParaRPr lang="es-MX"/>
        </a:p>
      </dgm:t>
    </dgm:pt>
    <dgm:pt modelId="{12130EE8-3EA0-415B-BA17-4C5CBAF4394B}" type="sibTrans" cxnId="{31522E7A-0F05-4DB9-82A0-C7DE89673FEA}">
      <dgm:prSet/>
      <dgm:spPr/>
      <dgm:t>
        <a:bodyPr/>
        <a:lstStyle/>
        <a:p>
          <a:endParaRPr lang="es-MX"/>
        </a:p>
      </dgm:t>
    </dgm:pt>
    <dgm:pt modelId="{4AA9CB19-C6EA-4A1D-951F-936C3F7C77F7}">
      <dgm:prSet phldrT="[Texto]"/>
      <dgm:spPr/>
      <dgm:t>
        <a:bodyPr/>
        <a:lstStyle/>
        <a:p>
          <a:r>
            <a:rPr lang="es-MX" dirty="0" smtClean="0"/>
            <a:t>Coord. Estudios de Mercado</a:t>
          </a:r>
          <a:endParaRPr lang="es-MX" dirty="0"/>
        </a:p>
      </dgm:t>
    </dgm:pt>
    <dgm:pt modelId="{65F0E1C3-32AB-4E11-895A-381AE77B8DD7}" type="parTrans" cxnId="{CC9A0116-1E21-482D-BEBB-4BC8EE3D79AD}">
      <dgm:prSet/>
      <dgm:spPr/>
      <dgm:t>
        <a:bodyPr/>
        <a:lstStyle/>
        <a:p>
          <a:endParaRPr lang="es-MX"/>
        </a:p>
      </dgm:t>
    </dgm:pt>
    <dgm:pt modelId="{833D1BA8-06F1-4044-8A73-EED006B5FEE1}" type="sibTrans" cxnId="{CC9A0116-1E21-482D-BEBB-4BC8EE3D79AD}">
      <dgm:prSet/>
      <dgm:spPr/>
      <dgm:t>
        <a:bodyPr/>
        <a:lstStyle/>
        <a:p>
          <a:endParaRPr lang="es-MX"/>
        </a:p>
      </dgm:t>
    </dgm:pt>
    <dgm:pt modelId="{A4ACD177-EBB6-4807-9098-800EB84BB500}">
      <dgm:prSet phldrT="[Texto]"/>
      <dgm:spPr/>
      <dgm:t>
        <a:bodyPr/>
        <a:lstStyle/>
        <a:p>
          <a:r>
            <a:rPr lang="es-MX" dirty="0" smtClean="0"/>
            <a:t>Tabla comparativa de precios</a:t>
          </a:r>
          <a:endParaRPr lang="es-MX" dirty="0"/>
        </a:p>
      </dgm:t>
    </dgm:pt>
    <dgm:pt modelId="{18997D68-984D-4D4C-824D-82EF3339A27B}" type="parTrans" cxnId="{1EE3DA4F-21F3-4CD9-8826-1EDEB8269781}">
      <dgm:prSet/>
      <dgm:spPr/>
      <dgm:t>
        <a:bodyPr/>
        <a:lstStyle/>
        <a:p>
          <a:endParaRPr lang="es-MX"/>
        </a:p>
      </dgm:t>
    </dgm:pt>
    <dgm:pt modelId="{A79E526C-4D03-46B0-8B14-300D597BB296}" type="sibTrans" cxnId="{1EE3DA4F-21F3-4CD9-8826-1EDEB8269781}">
      <dgm:prSet/>
      <dgm:spPr/>
      <dgm:t>
        <a:bodyPr/>
        <a:lstStyle/>
        <a:p>
          <a:endParaRPr lang="es-MX"/>
        </a:p>
      </dgm:t>
    </dgm:pt>
    <dgm:pt modelId="{30BA5070-8615-4B8D-A989-5E5E5D772B03}">
      <dgm:prSet phldrT="[Texto]"/>
      <dgm:spPr/>
      <dgm:t>
        <a:bodyPr/>
        <a:lstStyle/>
        <a:p>
          <a:r>
            <a:rPr lang="es-MX" dirty="0" smtClean="0"/>
            <a:t>Techos presupuestales</a:t>
          </a:r>
          <a:endParaRPr lang="es-MX" dirty="0"/>
        </a:p>
      </dgm:t>
    </dgm:pt>
    <dgm:pt modelId="{35B9D34C-C9D9-4964-91DF-14EAD1B28B9C}" type="parTrans" cxnId="{1CC4C22A-9641-4E8A-A789-323AFFA9F959}">
      <dgm:prSet/>
      <dgm:spPr/>
      <dgm:t>
        <a:bodyPr/>
        <a:lstStyle/>
        <a:p>
          <a:endParaRPr lang="es-MX"/>
        </a:p>
      </dgm:t>
    </dgm:pt>
    <dgm:pt modelId="{2455ECC0-7892-4398-B580-7ACC54AAEC2F}" type="sibTrans" cxnId="{1CC4C22A-9641-4E8A-A789-323AFFA9F959}">
      <dgm:prSet/>
      <dgm:spPr/>
      <dgm:t>
        <a:bodyPr/>
        <a:lstStyle/>
        <a:p>
          <a:endParaRPr lang="es-MX"/>
        </a:p>
      </dgm:t>
    </dgm:pt>
    <dgm:pt modelId="{BEF8230B-EAE7-43C3-B0DD-BFF85F6EA5A6}">
      <dgm:prSet phldrT="[Texto]"/>
      <dgm:spPr/>
      <dgm:t>
        <a:bodyPr/>
        <a:lstStyle/>
        <a:p>
          <a:r>
            <a:rPr lang="es-MX" dirty="0" smtClean="0"/>
            <a:t>Proveeduría</a:t>
          </a:r>
          <a:endParaRPr lang="es-MX" dirty="0"/>
        </a:p>
      </dgm:t>
    </dgm:pt>
    <dgm:pt modelId="{89BB290C-53E7-486F-91EC-997D12B2EAE3}" type="sibTrans" cxnId="{5CCEB4D5-0E40-456E-9F5E-581D61DB199A}">
      <dgm:prSet/>
      <dgm:spPr/>
      <dgm:t>
        <a:bodyPr/>
        <a:lstStyle/>
        <a:p>
          <a:endParaRPr lang="es-MX"/>
        </a:p>
      </dgm:t>
    </dgm:pt>
    <dgm:pt modelId="{1EC75438-FA24-4810-BB0B-252F021A4FF7}" type="parTrans" cxnId="{5CCEB4D5-0E40-456E-9F5E-581D61DB199A}">
      <dgm:prSet/>
      <dgm:spPr/>
      <dgm:t>
        <a:bodyPr/>
        <a:lstStyle/>
        <a:p>
          <a:endParaRPr lang="es-MX"/>
        </a:p>
      </dgm:t>
    </dgm:pt>
    <dgm:pt modelId="{CF9AFDA7-C8C6-4FC8-B38D-8E292C413877}" type="pres">
      <dgm:prSet presAssocID="{1E754F9E-6D24-41FF-BCEB-6F92052FC64F}" presName="linearFlow" presStyleCnt="0">
        <dgm:presLayoutVars>
          <dgm:resizeHandles val="exact"/>
        </dgm:presLayoutVars>
      </dgm:prSet>
      <dgm:spPr/>
    </dgm:pt>
    <dgm:pt modelId="{A69289BB-5E67-4B8B-926B-52C382F1E863}" type="pres">
      <dgm:prSet presAssocID="{DA13DDBE-818D-4482-A600-F73167AAE2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62227E-069F-4494-9920-7E8659052B54}" type="pres">
      <dgm:prSet presAssocID="{12130EE8-3EA0-415B-BA17-4C5CBAF4394B}" presName="sibTrans" presStyleLbl="sibTrans2D1" presStyleIdx="0" presStyleCnt="4"/>
      <dgm:spPr/>
      <dgm:t>
        <a:bodyPr/>
        <a:lstStyle/>
        <a:p>
          <a:endParaRPr lang="es-MX"/>
        </a:p>
      </dgm:t>
    </dgm:pt>
    <dgm:pt modelId="{D21A8467-23DF-491A-8EFB-3CF63E9090EF}" type="pres">
      <dgm:prSet presAssocID="{12130EE8-3EA0-415B-BA17-4C5CBAF4394B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D94A2586-0171-419F-A808-5BA2F6408161}" type="pres">
      <dgm:prSet presAssocID="{4AA9CB19-C6EA-4A1D-951F-936C3F7C77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B3E262-F2B5-4D9D-A00C-0E06456DC74A}" type="pres">
      <dgm:prSet presAssocID="{833D1BA8-06F1-4044-8A73-EED006B5FEE1}" presName="sibTrans" presStyleLbl="sibTrans2D1" presStyleIdx="1" presStyleCnt="4"/>
      <dgm:spPr/>
      <dgm:t>
        <a:bodyPr/>
        <a:lstStyle/>
        <a:p>
          <a:endParaRPr lang="es-MX"/>
        </a:p>
      </dgm:t>
    </dgm:pt>
    <dgm:pt modelId="{AC86ECDC-4032-4440-9D16-F8DDD1D2553C}" type="pres">
      <dgm:prSet presAssocID="{833D1BA8-06F1-4044-8A73-EED006B5FEE1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E0A3EEFB-A696-4D21-8003-41E53D979ACF}" type="pres">
      <dgm:prSet presAssocID="{A4ACD177-EBB6-4807-9098-800EB84BB5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EF57E2-5B1A-4759-A48E-7A7F087B373E}" type="pres">
      <dgm:prSet presAssocID="{A79E526C-4D03-46B0-8B14-300D597BB296}" presName="sibTrans" presStyleLbl="sibTrans2D1" presStyleIdx="2" presStyleCnt="4"/>
      <dgm:spPr/>
      <dgm:t>
        <a:bodyPr/>
        <a:lstStyle/>
        <a:p>
          <a:endParaRPr lang="es-MX"/>
        </a:p>
      </dgm:t>
    </dgm:pt>
    <dgm:pt modelId="{BC929D61-69E5-4203-8D66-151F33FDF485}" type="pres">
      <dgm:prSet presAssocID="{A79E526C-4D03-46B0-8B14-300D597BB296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30944B3E-528B-48B1-9E33-CCA73D2A249E}" type="pres">
      <dgm:prSet presAssocID="{BEF8230B-EAE7-43C3-B0DD-BFF85F6EA5A6}" presName="node" presStyleLbl="node1" presStyleIdx="3" presStyleCnt="5" custLinFactNeighborX="-87258" custLinFactNeighborY="2514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C39D88-FB15-4DC1-A875-24A9D3F249B4}" type="pres">
      <dgm:prSet presAssocID="{89BB290C-53E7-486F-91EC-997D12B2EAE3}" presName="sibTrans" presStyleLbl="sibTrans2D1" presStyleIdx="3" presStyleCnt="4" custAng="3047142" custScaleX="45369" custScaleY="90070" custLinFactY="-88266" custLinFactNeighborX="79784" custLinFactNeighborY="-100000"/>
      <dgm:spPr/>
      <dgm:t>
        <a:bodyPr/>
        <a:lstStyle/>
        <a:p>
          <a:endParaRPr lang="es-MX"/>
        </a:p>
      </dgm:t>
    </dgm:pt>
    <dgm:pt modelId="{D292A655-488D-4D33-B6E7-7E3F8CE87EBD}" type="pres">
      <dgm:prSet presAssocID="{89BB290C-53E7-486F-91EC-997D12B2EAE3}" presName="connectorText" presStyleLbl="sibTrans2D1" presStyleIdx="3" presStyleCnt="4"/>
      <dgm:spPr/>
      <dgm:t>
        <a:bodyPr/>
        <a:lstStyle/>
        <a:p>
          <a:endParaRPr lang="es-MX"/>
        </a:p>
      </dgm:t>
    </dgm:pt>
    <dgm:pt modelId="{BDB8399A-2079-4744-8FDB-545C02C412A2}" type="pres">
      <dgm:prSet presAssocID="{30BA5070-8615-4B8D-A989-5E5E5D772B03}" presName="node" presStyleLbl="node1" presStyleIdx="4" presStyleCnt="5" custLinFactY="-78967" custLinFactNeighborX="87417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1046972-640E-4FEF-A396-438D82CEB0A5}" type="presOf" srcId="{BEF8230B-EAE7-43C3-B0DD-BFF85F6EA5A6}" destId="{30944B3E-528B-48B1-9E33-CCA73D2A249E}" srcOrd="0" destOrd="0" presId="urn:microsoft.com/office/officeart/2005/8/layout/process2"/>
    <dgm:cxn modelId="{32EC4E81-9BD2-40EE-8365-81F0733A3339}" type="presOf" srcId="{833D1BA8-06F1-4044-8A73-EED006B5FEE1}" destId="{83B3E262-F2B5-4D9D-A00C-0E06456DC74A}" srcOrd="0" destOrd="0" presId="urn:microsoft.com/office/officeart/2005/8/layout/process2"/>
    <dgm:cxn modelId="{27DB9AB2-09BA-46B0-A09B-87B2E3FD46B8}" type="presOf" srcId="{1E754F9E-6D24-41FF-BCEB-6F92052FC64F}" destId="{CF9AFDA7-C8C6-4FC8-B38D-8E292C413877}" srcOrd="0" destOrd="0" presId="urn:microsoft.com/office/officeart/2005/8/layout/process2"/>
    <dgm:cxn modelId="{0253F810-F3CC-40F5-BCAE-083F075DF37E}" type="presOf" srcId="{A79E526C-4D03-46B0-8B14-300D597BB296}" destId="{D9EF57E2-5B1A-4759-A48E-7A7F087B373E}" srcOrd="0" destOrd="0" presId="urn:microsoft.com/office/officeart/2005/8/layout/process2"/>
    <dgm:cxn modelId="{3C3B14A4-9FDE-4D77-9745-C7B973816F5F}" type="presOf" srcId="{4AA9CB19-C6EA-4A1D-951F-936C3F7C77F7}" destId="{D94A2586-0171-419F-A808-5BA2F6408161}" srcOrd="0" destOrd="0" presId="urn:microsoft.com/office/officeart/2005/8/layout/process2"/>
    <dgm:cxn modelId="{31522E7A-0F05-4DB9-82A0-C7DE89673FEA}" srcId="{1E754F9E-6D24-41FF-BCEB-6F92052FC64F}" destId="{DA13DDBE-818D-4482-A600-F73167AAE2D4}" srcOrd="0" destOrd="0" parTransId="{FAE69344-E2CD-45DD-AFFB-B0A203C88AE2}" sibTransId="{12130EE8-3EA0-415B-BA17-4C5CBAF4394B}"/>
    <dgm:cxn modelId="{1EE3DA4F-21F3-4CD9-8826-1EDEB8269781}" srcId="{1E754F9E-6D24-41FF-BCEB-6F92052FC64F}" destId="{A4ACD177-EBB6-4807-9098-800EB84BB500}" srcOrd="2" destOrd="0" parTransId="{18997D68-984D-4D4C-824D-82EF3339A27B}" sibTransId="{A79E526C-4D03-46B0-8B14-300D597BB296}"/>
    <dgm:cxn modelId="{683A2176-70DD-44A4-895E-7A8CF1E62DBD}" type="presOf" srcId="{A79E526C-4D03-46B0-8B14-300D597BB296}" destId="{BC929D61-69E5-4203-8D66-151F33FDF485}" srcOrd="1" destOrd="0" presId="urn:microsoft.com/office/officeart/2005/8/layout/process2"/>
    <dgm:cxn modelId="{CFA03A1A-E364-4CC8-ACD6-8017103857E5}" type="presOf" srcId="{89BB290C-53E7-486F-91EC-997D12B2EAE3}" destId="{D292A655-488D-4D33-B6E7-7E3F8CE87EBD}" srcOrd="1" destOrd="0" presId="urn:microsoft.com/office/officeart/2005/8/layout/process2"/>
    <dgm:cxn modelId="{1DFCEB62-50B1-4934-902F-1D6CD5739667}" type="presOf" srcId="{A4ACD177-EBB6-4807-9098-800EB84BB500}" destId="{E0A3EEFB-A696-4D21-8003-41E53D979ACF}" srcOrd="0" destOrd="0" presId="urn:microsoft.com/office/officeart/2005/8/layout/process2"/>
    <dgm:cxn modelId="{B53EA37F-6596-4BA4-B8DC-525EA415304F}" type="presOf" srcId="{30BA5070-8615-4B8D-A989-5E5E5D772B03}" destId="{BDB8399A-2079-4744-8FDB-545C02C412A2}" srcOrd="0" destOrd="0" presId="urn:microsoft.com/office/officeart/2005/8/layout/process2"/>
    <dgm:cxn modelId="{DE787733-7935-4130-97BC-8AA0A49D2D07}" type="presOf" srcId="{89BB290C-53E7-486F-91EC-997D12B2EAE3}" destId="{95C39D88-FB15-4DC1-A875-24A9D3F249B4}" srcOrd="0" destOrd="0" presId="urn:microsoft.com/office/officeart/2005/8/layout/process2"/>
    <dgm:cxn modelId="{5CCEB4D5-0E40-456E-9F5E-581D61DB199A}" srcId="{1E754F9E-6D24-41FF-BCEB-6F92052FC64F}" destId="{BEF8230B-EAE7-43C3-B0DD-BFF85F6EA5A6}" srcOrd="3" destOrd="0" parTransId="{1EC75438-FA24-4810-BB0B-252F021A4FF7}" sibTransId="{89BB290C-53E7-486F-91EC-997D12B2EAE3}"/>
    <dgm:cxn modelId="{0EC7CB33-F7D2-43D2-981C-C63D934726B7}" type="presOf" srcId="{DA13DDBE-818D-4482-A600-F73167AAE2D4}" destId="{A69289BB-5E67-4B8B-926B-52C382F1E863}" srcOrd="0" destOrd="0" presId="urn:microsoft.com/office/officeart/2005/8/layout/process2"/>
    <dgm:cxn modelId="{2ED77E30-F233-4162-B52C-6E79D4C373B0}" type="presOf" srcId="{833D1BA8-06F1-4044-8A73-EED006B5FEE1}" destId="{AC86ECDC-4032-4440-9D16-F8DDD1D2553C}" srcOrd="1" destOrd="0" presId="urn:microsoft.com/office/officeart/2005/8/layout/process2"/>
    <dgm:cxn modelId="{CC9A0116-1E21-482D-BEBB-4BC8EE3D79AD}" srcId="{1E754F9E-6D24-41FF-BCEB-6F92052FC64F}" destId="{4AA9CB19-C6EA-4A1D-951F-936C3F7C77F7}" srcOrd="1" destOrd="0" parTransId="{65F0E1C3-32AB-4E11-895A-381AE77B8DD7}" sibTransId="{833D1BA8-06F1-4044-8A73-EED006B5FEE1}"/>
    <dgm:cxn modelId="{364FBC0E-7EE9-4E3D-955E-29A8EAC992BE}" type="presOf" srcId="{12130EE8-3EA0-415B-BA17-4C5CBAF4394B}" destId="{D21A8467-23DF-491A-8EFB-3CF63E9090EF}" srcOrd="1" destOrd="0" presId="urn:microsoft.com/office/officeart/2005/8/layout/process2"/>
    <dgm:cxn modelId="{978FA8C3-0F07-4F5E-AE17-12E45BF93041}" type="presOf" srcId="{12130EE8-3EA0-415B-BA17-4C5CBAF4394B}" destId="{EE62227E-069F-4494-9920-7E8659052B54}" srcOrd="0" destOrd="0" presId="urn:microsoft.com/office/officeart/2005/8/layout/process2"/>
    <dgm:cxn modelId="{1CC4C22A-9641-4E8A-A789-323AFFA9F959}" srcId="{1E754F9E-6D24-41FF-BCEB-6F92052FC64F}" destId="{30BA5070-8615-4B8D-A989-5E5E5D772B03}" srcOrd="4" destOrd="0" parTransId="{35B9D34C-C9D9-4964-91DF-14EAD1B28B9C}" sibTransId="{2455ECC0-7892-4398-B580-7ACC54AAEC2F}"/>
    <dgm:cxn modelId="{B5F3F96C-00C1-414B-987E-6E9A038C2F24}" type="presParOf" srcId="{CF9AFDA7-C8C6-4FC8-B38D-8E292C413877}" destId="{A69289BB-5E67-4B8B-926B-52C382F1E863}" srcOrd="0" destOrd="0" presId="urn:microsoft.com/office/officeart/2005/8/layout/process2"/>
    <dgm:cxn modelId="{E34CC011-C4A6-407B-80D6-4B9008977C67}" type="presParOf" srcId="{CF9AFDA7-C8C6-4FC8-B38D-8E292C413877}" destId="{EE62227E-069F-4494-9920-7E8659052B54}" srcOrd="1" destOrd="0" presId="urn:microsoft.com/office/officeart/2005/8/layout/process2"/>
    <dgm:cxn modelId="{CF1D738D-FDB0-4E95-8752-B8B024E3E221}" type="presParOf" srcId="{EE62227E-069F-4494-9920-7E8659052B54}" destId="{D21A8467-23DF-491A-8EFB-3CF63E9090EF}" srcOrd="0" destOrd="0" presId="urn:microsoft.com/office/officeart/2005/8/layout/process2"/>
    <dgm:cxn modelId="{30B10C26-5890-4042-BFEB-907E12C72203}" type="presParOf" srcId="{CF9AFDA7-C8C6-4FC8-B38D-8E292C413877}" destId="{D94A2586-0171-419F-A808-5BA2F6408161}" srcOrd="2" destOrd="0" presId="urn:microsoft.com/office/officeart/2005/8/layout/process2"/>
    <dgm:cxn modelId="{067F66F1-D3C5-4130-87F7-364252F408E5}" type="presParOf" srcId="{CF9AFDA7-C8C6-4FC8-B38D-8E292C413877}" destId="{83B3E262-F2B5-4D9D-A00C-0E06456DC74A}" srcOrd="3" destOrd="0" presId="urn:microsoft.com/office/officeart/2005/8/layout/process2"/>
    <dgm:cxn modelId="{D9CFF516-01A0-4F6E-B019-48E621EF77E9}" type="presParOf" srcId="{83B3E262-F2B5-4D9D-A00C-0E06456DC74A}" destId="{AC86ECDC-4032-4440-9D16-F8DDD1D2553C}" srcOrd="0" destOrd="0" presId="urn:microsoft.com/office/officeart/2005/8/layout/process2"/>
    <dgm:cxn modelId="{AFEAC908-A081-4C5F-A322-6F02AF849F92}" type="presParOf" srcId="{CF9AFDA7-C8C6-4FC8-B38D-8E292C413877}" destId="{E0A3EEFB-A696-4D21-8003-41E53D979ACF}" srcOrd="4" destOrd="0" presId="urn:microsoft.com/office/officeart/2005/8/layout/process2"/>
    <dgm:cxn modelId="{FE8281B8-AC34-405E-9758-0B9CB92B78AA}" type="presParOf" srcId="{CF9AFDA7-C8C6-4FC8-B38D-8E292C413877}" destId="{D9EF57E2-5B1A-4759-A48E-7A7F087B373E}" srcOrd="5" destOrd="0" presId="urn:microsoft.com/office/officeart/2005/8/layout/process2"/>
    <dgm:cxn modelId="{A90C71F4-0B31-4CB7-BD4B-6014B9F3133C}" type="presParOf" srcId="{D9EF57E2-5B1A-4759-A48E-7A7F087B373E}" destId="{BC929D61-69E5-4203-8D66-151F33FDF485}" srcOrd="0" destOrd="0" presId="urn:microsoft.com/office/officeart/2005/8/layout/process2"/>
    <dgm:cxn modelId="{1A6D0019-702B-4CA6-A062-B89FA8E36113}" type="presParOf" srcId="{CF9AFDA7-C8C6-4FC8-B38D-8E292C413877}" destId="{30944B3E-528B-48B1-9E33-CCA73D2A249E}" srcOrd="6" destOrd="0" presId="urn:microsoft.com/office/officeart/2005/8/layout/process2"/>
    <dgm:cxn modelId="{4F35DEF1-84E4-4B24-A3C6-45EE466B298C}" type="presParOf" srcId="{CF9AFDA7-C8C6-4FC8-B38D-8E292C413877}" destId="{95C39D88-FB15-4DC1-A875-24A9D3F249B4}" srcOrd="7" destOrd="0" presId="urn:microsoft.com/office/officeart/2005/8/layout/process2"/>
    <dgm:cxn modelId="{46A8C5FD-ECAD-4A65-B517-779E22D0242F}" type="presParOf" srcId="{95C39D88-FB15-4DC1-A875-24A9D3F249B4}" destId="{D292A655-488D-4D33-B6E7-7E3F8CE87EBD}" srcOrd="0" destOrd="0" presId="urn:microsoft.com/office/officeart/2005/8/layout/process2"/>
    <dgm:cxn modelId="{FBC72FCD-1090-4A11-A4B9-6FB3674C0C66}" type="presParOf" srcId="{CF9AFDA7-C8C6-4FC8-B38D-8E292C413877}" destId="{BDB8399A-2079-4744-8FDB-545C02C412A2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ABFC6C-0EDB-4F9D-92AD-F63125E4D8B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A35AE0E-381B-4C0A-86DF-1BDFCE54EABF}">
      <dgm:prSet phldrT="[Texto]"/>
      <dgm:spPr/>
      <dgm:t>
        <a:bodyPr/>
        <a:lstStyle/>
        <a:p>
          <a:r>
            <a:rPr lang="es-ES" dirty="0" smtClean="0"/>
            <a:t>Justificaciones de compra</a:t>
          </a:r>
          <a:endParaRPr lang="es-ES" dirty="0"/>
        </a:p>
      </dgm:t>
    </dgm:pt>
    <dgm:pt modelId="{34DC57F3-CAA2-41EE-A7EF-6C19F46C7A9D}" type="parTrans" cxnId="{566E557E-AD53-47CB-B321-998F0DDA816A}">
      <dgm:prSet/>
      <dgm:spPr/>
      <dgm:t>
        <a:bodyPr/>
        <a:lstStyle/>
        <a:p>
          <a:endParaRPr lang="es-ES"/>
        </a:p>
      </dgm:t>
    </dgm:pt>
    <dgm:pt modelId="{0F1BC67C-AFC6-4FB8-9CB3-0530A3FD1B92}" type="sibTrans" cxnId="{566E557E-AD53-47CB-B321-998F0DDA816A}">
      <dgm:prSet/>
      <dgm:spPr/>
      <dgm:t>
        <a:bodyPr/>
        <a:lstStyle/>
        <a:p>
          <a:endParaRPr lang="es-ES"/>
        </a:p>
      </dgm:t>
    </dgm:pt>
    <dgm:pt modelId="{43AF5F6B-5297-4DDF-8E3E-F56457C871AF}">
      <dgm:prSet phldrT="[Texto]"/>
      <dgm:spPr/>
      <dgm:t>
        <a:bodyPr/>
        <a:lstStyle/>
        <a:p>
          <a:r>
            <a:rPr lang="es-ES" dirty="0" smtClean="0"/>
            <a:t>Partidas:  </a:t>
          </a:r>
          <a:r>
            <a:rPr lang="es-ES" b="1" dirty="0" smtClean="0"/>
            <a:t>2710, 5110, 5190 y 5410</a:t>
          </a:r>
          <a:endParaRPr lang="es-ES" b="1" dirty="0"/>
        </a:p>
      </dgm:t>
    </dgm:pt>
    <dgm:pt modelId="{57A1C84D-A7AA-47CF-A7D0-ECACA47F99E1}" type="parTrans" cxnId="{0B99E14E-34CF-4121-86CA-2740DCB78DCB}">
      <dgm:prSet/>
      <dgm:spPr/>
      <dgm:t>
        <a:bodyPr/>
        <a:lstStyle/>
        <a:p>
          <a:endParaRPr lang="es-ES"/>
        </a:p>
      </dgm:t>
    </dgm:pt>
    <dgm:pt modelId="{EFBFB88E-D6C1-4765-B38F-A51032978502}" type="sibTrans" cxnId="{0B99E14E-34CF-4121-86CA-2740DCB78DCB}">
      <dgm:prSet/>
      <dgm:spPr/>
      <dgm:t>
        <a:bodyPr/>
        <a:lstStyle/>
        <a:p>
          <a:endParaRPr lang="es-ES"/>
        </a:p>
      </dgm:t>
    </dgm:pt>
    <dgm:pt modelId="{5B7342FE-AA6A-4313-B7BD-0CB92A98AFD1}">
      <dgm:prSet phldrT="[Texto]"/>
      <dgm:spPr/>
      <dgm:t>
        <a:bodyPr/>
        <a:lstStyle/>
        <a:p>
          <a:r>
            <a:rPr lang="es-ES" dirty="0" smtClean="0"/>
            <a:t>Oficio titular de la UR</a:t>
          </a:r>
          <a:endParaRPr lang="es-ES" dirty="0"/>
        </a:p>
      </dgm:t>
    </dgm:pt>
    <dgm:pt modelId="{46C05864-976E-4209-821D-9B16BD3F0E21}" type="parTrans" cxnId="{4E7ACDBB-A04E-4BFB-8BF4-2EA61B3487F5}">
      <dgm:prSet/>
      <dgm:spPr/>
      <dgm:t>
        <a:bodyPr/>
        <a:lstStyle/>
        <a:p>
          <a:endParaRPr lang="es-ES"/>
        </a:p>
      </dgm:t>
    </dgm:pt>
    <dgm:pt modelId="{8CE02808-91E6-4BA5-8B19-56C97DB80B0C}" type="sibTrans" cxnId="{4E7ACDBB-A04E-4BFB-8BF4-2EA61B3487F5}">
      <dgm:prSet/>
      <dgm:spPr/>
      <dgm:t>
        <a:bodyPr/>
        <a:lstStyle/>
        <a:p>
          <a:endParaRPr lang="es-ES"/>
        </a:p>
      </dgm:t>
    </dgm:pt>
    <dgm:pt modelId="{0ACD5137-DB9D-4B03-B08C-E332A9739180}" type="pres">
      <dgm:prSet presAssocID="{60ABFC6C-0EDB-4F9D-92AD-F63125E4D8B5}" presName="CompostProcess" presStyleCnt="0">
        <dgm:presLayoutVars>
          <dgm:dir/>
          <dgm:resizeHandles val="exact"/>
        </dgm:presLayoutVars>
      </dgm:prSet>
      <dgm:spPr/>
    </dgm:pt>
    <dgm:pt modelId="{F5899AF8-6220-40E2-9486-42AA4350C740}" type="pres">
      <dgm:prSet presAssocID="{60ABFC6C-0EDB-4F9D-92AD-F63125E4D8B5}" presName="arrow" presStyleLbl="bgShp" presStyleIdx="0" presStyleCnt="1"/>
      <dgm:spPr/>
    </dgm:pt>
    <dgm:pt modelId="{864A845A-E669-4C94-8E95-8D76B5BC30D0}" type="pres">
      <dgm:prSet presAssocID="{60ABFC6C-0EDB-4F9D-92AD-F63125E4D8B5}" presName="linearProcess" presStyleCnt="0"/>
      <dgm:spPr/>
    </dgm:pt>
    <dgm:pt modelId="{07313C72-208B-4D12-986E-DF70D8053D1B}" type="pres">
      <dgm:prSet presAssocID="{4A35AE0E-381B-4C0A-86DF-1BDFCE54EAB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A87BA1-17D3-432E-8686-610C824F5022}" type="pres">
      <dgm:prSet presAssocID="{0F1BC67C-AFC6-4FB8-9CB3-0530A3FD1B92}" presName="sibTrans" presStyleCnt="0"/>
      <dgm:spPr/>
    </dgm:pt>
    <dgm:pt modelId="{7F4B988F-6480-4EC2-98FA-EAA19BD58A7E}" type="pres">
      <dgm:prSet presAssocID="{43AF5F6B-5297-4DDF-8E3E-F56457C871A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929568-C92B-4A61-95C6-15684E267031}" type="pres">
      <dgm:prSet presAssocID="{EFBFB88E-D6C1-4765-B38F-A51032978502}" presName="sibTrans" presStyleCnt="0"/>
      <dgm:spPr/>
    </dgm:pt>
    <dgm:pt modelId="{743B9C21-D93A-4A56-A502-52FB25D57FCA}" type="pres">
      <dgm:prSet presAssocID="{5B7342FE-AA6A-4313-B7BD-0CB92A98AFD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7ACDBB-A04E-4BFB-8BF4-2EA61B3487F5}" srcId="{60ABFC6C-0EDB-4F9D-92AD-F63125E4D8B5}" destId="{5B7342FE-AA6A-4313-B7BD-0CB92A98AFD1}" srcOrd="2" destOrd="0" parTransId="{46C05864-976E-4209-821D-9B16BD3F0E21}" sibTransId="{8CE02808-91E6-4BA5-8B19-56C97DB80B0C}"/>
    <dgm:cxn modelId="{F62D26B8-973E-4246-8C6F-7D317F46892C}" type="presOf" srcId="{43AF5F6B-5297-4DDF-8E3E-F56457C871AF}" destId="{7F4B988F-6480-4EC2-98FA-EAA19BD58A7E}" srcOrd="0" destOrd="0" presId="urn:microsoft.com/office/officeart/2005/8/layout/hProcess9"/>
    <dgm:cxn modelId="{BEB62F49-321F-49CE-8D47-EE3F47D31889}" type="presOf" srcId="{60ABFC6C-0EDB-4F9D-92AD-F63125E4D8B5}" destId="{0ACD5137-DB9D-4B03-B08C-E332A9739180}" srcOrd="0" destOrd="0" presId="urn:microsoft.com/office/officeart/2005/8/layout/hProcess9"/>
    <dgm:cxn modelId="{0B99E14E-34CF-4121-86CA-2740DCB78DCB}" srcId="{60ABFC6C-0EDB-4F9D-92AD-F63125E4D8B5}" destId="{43AF5F6B-5297-4DDF-8E3E-F56457C871AF}" srcOrd="1" destOrd="0" parTransId="{57A1C84D-A7AA-47CF-A7D0-ECACA47F99E1}" sibTransId="{EFBFB88E-D6C1-4765-B38F-A51032978502}"/>
    <dgm:cxn modelId="{591C5277-ECAC-49FE-ABAA-DBBE90ADC2CA}" type="presOf" srcId="{5B7342FE-AA6A-4313-B7BD-0CB92A98AFD1}" destId="{743B9C21-D93A-4A56-A502-52FB25D57FCA}" srcOrd="0" destOrd="0" presId="urn:microsoft.com/office/officeart/2005/8/layout/hProcess9"/>
    <dgm:cxn modelId="{566E557E-AD53-47CB-B321-998F0DDA816A}" srcId="{60ABFC6C-0EDB-4F9D-92AD-F63125E4D8B5}" destId="{4A35AE0E-381B-4C0A-86DF-1BDFCE54EABF}" srcOrd="0" destOrd="0" parTransId="{34DC57F3-CAA2-41EE-A7EF-6C19F46C7A9D}" sibTransId="{0F1BC67C-AFC6-4FB8-9CB3-0530A3FD1B92}"/>
    <dgm:cxn modelId="{F1CD7935-24D9-4039-8BF7-A95E7A3E4DF0}" type="presOf" srcId="{4A35AE0E-381B-4C0A-86DF-1BDFCE54EABF}" destId="{07313C72-208B-4D12-986E-DF70D8053D1B}" srcOrd="0" destOrd="0" presId="urn:microsoft.com/office/officeart/2005/8/layout/hProcess9"/>
    <dgm:cxn modelId="{944B5E5C-061F-4A00-8271-411E0620AFD8}" type="presParOf" srcId="{0ACD5137-DB9D-4B03-B08C-E332A9739180}" destId="{F5899AF8-6220-40E2-9486-42AA4350C740}" srcOrd="0" destOrd="0" presId="urn:microsoft.com/office/officeart/2005/8/layout/hProcess9"/>
    <dgm:cxn modelId="{85EE0E30-DE93-490D-B9B5-FFD6E86FF0D3}" type="presParOf" srcId="{0ACD5137-DB9D-4B03-B08C-E332A9739180}" destId="{864A845A-E669-4C94-8E95-8D76B5BC30D0}" srcOrd="1" destOrd="0" presId="urn:microsoft.com/office/officeart/2005/8/layout/hProcess9"/>
    <dgm:cxn modelId="{3107BFF6-8B22-47E8-8314-9C39ED279CC7}" type="presParOf" srcId="{864A845A-E669-4C94-8E95-8D76B5BC30D0}" destId="{07313C72-208B-4D12-986E-DF70D8053D1B}" srcOrd="0" destOrd="0" presId="urn:microsoft.com/office/officeart/2005/8/layout/hProcess9"/>
    <dgm:cxn modelId="{89FEC46D-E6C8-4EC6-9B22-4F8D9B15670B}" type="presParOf" srcId="{864A845A-E669-4C94-8E95-8D76B5BC30D0}" destId="{25A87BA1-17D3-432E-8686-610C824F5022}" srcOrd="1" destOrd="0" presId="urn:microsoft.com/office/officeart/2005/8/layout/hProcess9"/>
    <dgm:cxn modelId="{50117C64-EB9B-48F7-A35C-D536E0CCEEA2}" type="presParOf" srcId="{864A845A-E669-4C94-8E95-8D76B5BC30D0}" destId="{7F4B988F-6480-4EC2-98FA-EAA19BD58A7E}" srcOrd="2" destOrd="0" presId="urn:microsoft.com/office/officeart/2005/8/layout/hProcess9"/>
    <dgm:cxn modelId="{1D5041A3-CC88-4293-A634-A766FF85DB70}" type="presParOf" srcId="{864A845A-E669-4C94-8E95-8D76B5BC30D0}" destId="{FF929568-C92B-4A61-95C6-15684E267031}" srcOrd="3" destOrd="0" presId="urn:microsoft.com/office/officeart/2005/8/layout/hProcess9"/>
    <dgm:cxn modelId="{F0894166-E91E-42E0-981A-26974886A6EA}" type="presParOf" srcId="{864A845A-E669-4C94-8E95-8D76B5BC30D0}" destId="{743B9C21-D93A-4A56-A502-52FB25D57FC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79B255-5808-4310-BEB8-78F4247561A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A81252B-5F91-4BE0-A812-6A62271F3E0C}">
      <dgm:prSet phldrT="[Texto]"/>
      <dgm:spPr/>
      <dgm:t>
        <a:bodyPr/>
        <a:lstStyle/>
        <a:p>
          <a:r>
            <a:rPr lang="es-ES" dirty="0" err="1" smtClean="0"/>
            <a:t>DGTIyT</a:t>
          </a:r>
          <a:endParaRPr lang="es-ES" dirty="0"/>
        </a:p>
      </dgm:t>
    </dgm:pt>
    <dgm:pt modelId="{5C214883-45EB-43DB-A53A-923D75200BF3}" type="parTrans" cxnId="{68B8B0D5-DA52-45D6-BD0D-D9351812B70A}">
      <dgm:prSet/>
      <dgm:spPr/>
      <dgm:t>
        <a:bodyPr/>
        <a:lstStyle/>
        <a:p>
          <a:endParaRPr lang="es-ES"/>
        </a:p>
      </dgm:t>
    </dgm:pt>
    <dgm:pt modelId="{82F92691-BE38-4B43-BEA7-5E140C24E3DF}" type="sibTrans" cxnId="{68B8B0D5-DA52-45D6-BD0D-D9351812B70A}">
      <dgm:prSet/>
      <dgm:spPr/>
      <dgm:t>
        <a:bodyPr/>
        <a:lstStyle/>
        <a:p>
          <a:endParaRPr lang="es-ES"/>
        </a:p>
      </dgm:t>
    </dgm:pt>
    <dgm:pt modelId="{DB307F08-64A6-4182-9778-2602551A0AF2}">
      <dgm:prSet phldrT="[Texto]"/>
      <dgm:spPr/>
      <dgm:t>
        <a:bodyPr/>
        <a:lstStyle/>
        <a:p>
          <a:r>
            <a:rPr lang="es-ES" dirty="0" smtClean="0"/>
            <a:t>5150, 3270,5650, 5660, etc.</a:t>
          </a:r>
          <a:endParaRPr lang="es-ES" dirty="0"/>
        </a:p>
      </dgm:t>
    </dgm:pt>
    <dgm:pt modelId="{E382C304-ABA8-486B-9BB0-7AD8014A5CD3}" type="parTrans" cxnId="{A4BCCA1D-473D-42A6-8D1A-B9D2C9142EA8}">
      <dgm:prSet/>
      <dgm:spPr/>
      <dgm:t>
        <a:bodyPr/>
        <a:lstStyle/>
        <a:p>
          <a:endParaRPr lang="es-ES"/>
        </a:p>
      </dgm:t>
    </dgm:pt>
    <dgm:pt modelId="{38EBD63D-E2E3-4565-BEC1-E68A43AFCC2E}" type="sibTrans" cxnId="{A4BCCA1D-473D-42A6-8D1A-B9D2C9142EA8}">
      <dgm:prSet/>
      <dgm:spPr/>
      <dgm:t>
        <a:bodyPr/>
        <a:lstStyle/>
        <a:p>
          <a:endParaRPr lang="es-ES"/>
        </a:p>
      </dgm:t>
    </dgm:pt>
    <dgm:pt modelId="{CA8E493F-1DE7-4DB0-A2D7-347D9D7619BE}">
      <dgm:prSet phldrT="[Texto]"/>
      <dgm:spPr/>
      <dgm:t>
        <a:bodyPr/>
        <a:lstStyle/>
        <a:p>
          <a:r>
            <a:rPr lang="es-ES" dirty="0" smtClean="0"/>
            <a:t>Vigente fecha captura</a:t>
          </a:r>
          <a:endParaRPr lang="es-ES" dirty="0"/>
        </a:p>
      </dgm:t>
    </dgm:pt>
    <dgm:pt modelId="{EBF3A87C-CB7E-4838-80E4-F9DDEC86F164}" type="parTrans" cxnId="{9AC52EBC-D907-465C-AA4C-B91EA04BE7E7}">
      <dgm:prSet/>
      <dgm:spPr/>
      <dgm:t>
        <a:bodyPr/>
        <a:lstStyle/>
        <a:p>
          <a:endParaRPr lang="es-ES"/>
        </a:p>
      </dgm:t>
    </dgm:pt>
    <dgm:pt modelId="{7588AA23-8447-4C4F-8E16-C89712B2FB27}" type="sibTrans" cxnId="{9AC52EBC-D907-465C-AA4C-B91EA04BE7E7}">
      <dgm:prSet/>
      <dgm:spPr/>
      <dgm:t>
        <a:bodyPr/>
        <a:lstStyle/>
        <a:p>
          <a:endParaRPr lang="es-ES"/>
        </a:p>
      </dgm:t>
    </dgm:pt>
    <dgm:pt modelId="{3CAC71F9-CE0F-44E3-8E8B-58993CF81F72}">
      <dgm:prSet phldrT="[Texto]"/>
      <dgm:spPr/>
      <dgm:t>
        <a:bodyPr/>
        <a:lstStyle/>
        <a:p>
          <a:r>
            <a:rPr lang="es-ES" dirty="0" smtClean="0"/>
            <a:t>DIB</a:t>
          </a:r>
          <a:endParaRPr lang="es-ES" dirty="0"/>
        </a:p>
      </dgm:t>
    </dgm:pt>
    <dgm:pt modelId="{6E022243-ADCE-456D-A7B3-E647B8D12FF9}" type="parTrans" cxnId="{4A90849A-6616-4E9D-8CD1-3CB1B015ADF2}">
      <dgm:prSet/>
      <dgm:spPr/>
      <dgm:t>
        <a:bodyPr/>
        <a:lstStyle/>
        <a:p>
          <a:endParaRPr lang="es-ES"/>
        </a:p>
      </dgm:t>
    </dgm:pt>
    <dgm:pt modelId="{C1C9DBE5-FF15-4EAA-8CCC-AA24FA827C1C}" type="sibTrans" cxnId="{4A90849A-6616-4E9D-8CD1-3CB1B015ADF2}">
      <dgm:prSet/>
      <dgm:spPr/>
      <dgm:t>
        <a:bodyPr/>
        <a:lstStyle/>
        <a:p>
          <a:endParaRPr lang="es-ES"/>
        </a:p>
      </dgm:t>
    </dgm:pt>
    <dgm:pt modelId="{3B5F639F-6D3F-443C-B2B4-AB910C7A84DD}">
      <dgm:prSet phldrT="[Texto]"/>
      <dgm:spPr/>
      <dgm:t>
        <a:bodyPr/>
        <a:lstStyle/>
        <a:p>
          <a:r>
            <a:rPr lang="es-ES" dirty="0" smtClean="0"/>
            <a:t>5310, 5320, 5120, 2950, y las que aplique</a:t>
          </a:r>
          <a:endParaRPr lang="es-ES" dirty="0"/>
        </a:p>
      </dgm:t>
    </dgm:pt>
    <dgm:pt modelId="{8E8A4A9D-AD72-4E2A-9C5D-D0B77B4DC86B}" type="parTrans" cxnId="{6936D543-242C-471B-87AD-BCC86DE50D9B}">
      <dgm:prSet/>
      <dgm:spPr/>
      <dgm:t>
        <a:bodyPr/>
        <a:lstStyle/>
        <a:p>
          <a:endParaRPr lang="es-ES"/>
        </a:p>
      </dgm:t>
    </dgm:pt>
    <dgm:pt modelId="{ABAC7698-C796-4D0D-B596-A5B8FAC7E458}" type="sibTrans" cxnId="{6936D543-242C-471B-87AD-BCC86DE50D9B}">
      <dgm:prSet/>
      <dgm:spPr/>
      <dgm:t>
        <a:bodyPr/>
        <a:lstStyle/>
        <a:p>
          <a:endParaRPr lang="es-ES"/>
        </a:p>
      </dgm:t>
    </dgm:pt>
    <dgm:pt modelId="{166E2B33-2397-4472-AB8D-6C82CEA2DF71}">
      <dgm:prSet phldrT="[Texto]"/>
      <dgm:spPr/>
      <dgm:t>
        <a:bodyPr/>
        <a:lstStyle/>
        <a:p>
          <a:r>
            <a:rPr lang="es-ES" dirty="0" smtClean="0"/>
            <a:t>Titular DGSS</a:t>
          </a:r>
          <a:endParaRPr lang="es-ES" dirty="0"/>
        </a:p>
      </dgm:t>
    </dgm:pt>
    <dgm:pt modelId="{B03B1422-B247-40DD-9F90-89C3D5CC0622}" type="parTrans" cxnId="{325030E0-B2C0-47F9-8A26-5631F57108D8}">
      <dgm:prSet/>
      <dgm:spPr/>
      <dgm:t>
        <a:bodyPr/>
        <a:lstStyle/>
        <a:p>
          <a:endParaRPr lang="es-ES"/>
        </a:p>
      </dgm:t>
    </dgm:pt>
    <dgm:pt modelId="{6FD0F1F5-0A7D-4A3C-9FDD-DE59B46C7105}" type="sibTrans" cxnId="{325030E0-B2C0-47F9-8A26-5631F57108D8}">
      <dgm:prSet/>
      <dgm:spPr/>
      <dgm:t>
        <a:bodyPr/>
        <a:lstStyle/>
        <a:p>
          <a:endParaRPr lang="es-ES"/>
        </a:p>
      </dgm:t>
    </dgm:pt>
    <dgm:pt modelId="{5BE90D74-B51D-4D1B-88E8-248A6B3A7A88}">
      <dgm:prSet phldrT="[Texto]"/>
      <dgm:spPr/>
      <dgm:t>
        <a:bodyPr/>
        <a:lstStyle/>
        <a:p>
          <a:r>
            <a:rPr lang="es-ES" dirty="0" smtClean="0"/>
            <a:t>DGS</a:t>
          </a:r>
          <a:endParaRPr lang="es-ES" dirty="0"/>
        </a:p>
      </dgm:t>
    </dgm:pt>
    <dgm:pt modelId="{4C399325-DB2A-4DEF-A9A4-41BE8D0CDF55}" type="parTrans" cxnId="{5E7A0EC2-BC52-4D17-961E-03C055436A63}">
      <dgm:prSet/>
      <dgm:spPr/>
      <dgm:t>
        <a:bodyPr/>
        <a:lstStyle/>
        <a:p>
          <a:endParaRPr lang="es-ES"/>
        </a:p>
      </dgm:t>
    </dgm:pt>
    <dgm:pt modelId="{AA64ABD7-FE13-4F11-B690-8CEA6FCC76AF}" type="sibTrans" cxnId="{5E7A0EC2-BC52-4D17-961E-03C055436A63}">
      <dgm:prSet/>
      <dgm:spPr/>
      <dgm:t>
        <a:bodyPr/>
        <a:lstStyle/>
        <a:p>
          <a:endParaRPr lang="es-ES"/>
        </a:p>
      </dgm:t>
    </dgm:pt>
    <dgm:pt modelId="{024E7BD2-3760-4378-872B-B7B15254A2D0}">
      <dgm:prSet phldrT="[Texto]"/>
      <dgm:spPr/>
      <dgm:t>
        <a:bodyPr/>
        <a:lstStyle/>
        <a:p>
          <a:r>
            <a:rPr lang="es-ES" dirty="0" smtClean="0"/>
            <a:t>2530 y 2540</a:t>
          </a:r>
          <a:endParaRPr lang="es-ES" dirty="0"/>
        </a:p>
      </dgm:t>
    </dgm:pt>
    <dgm:pt modelId="{4A3D42BF-A185-42EE-8B21-6C1834D271A7}" type="parTrans" cxnId="{AB9A5ABE-95BA-49D6-BC16-D1D524A253A4}">
      <dgm:prSet/>
      <dgm:spPr/>
      <dgm:t>
        <a:bodyPr/>
        <a:lstStyle/>
        <a:p>
          <a:endParaRPr lang="es-ES"/>
        </a:p>
      </dgm:t>
    </dgm:pt>
    <dgm:pt modelId="{254B60C3-63CA-4420-B5B7-7B85F5779F32}" type="sibTrans" cxnId="{AB9A5ABE-95BA-49D6-BC16-D1D524A253A4}">
      <dgm:prSet/>
      <dgm:spPr/>
      <dgm:t>
        <a:bodyPr/>
        <a:lstStyle/>
        <a:p>
          <a:endParaRPr lang="es-ES"/>
        </a:p>
      </dgm:t>
    </dgm:pt>
    <dgm:pt modelId="{7222606D-1340-45A0-98EB-F7F9C6182F1A}">
      <dgm:prSet phldrT="[Texto]"/>
      <dgm:spPr/>
      <dgm:t>
        <a:bodyPr/>
        <a:lstStyle/>
        <a:p>
          <a:r>
            <a:rPr lang="es-ES" dirty="0" smtClean="0"/>
            <a:t>Instrumental médico DIB</a:t>
          </a:r>
          <a:endParaRPr lang="es-ES" dirty="0"/>
        </a:p>
      </dgm:t>
    </dgm:pt>
    <dgm:pt modelId="{138D9127-2629-45FA-A59F-DF77F7A4816B}" type="parTrans" cxnId="{B46589F7-61D6-4758-9DE5-274C2D97F143}">
      <dgm:prSet/>
      <dgm:spPr/>
      <dgm:t>
        <a:bodyPr/>
        <a:lstStyle/>
        <a:p>
          <a:endParaRPr lang="es-ES"/>
        </a:p>
      </dgm:t>
    </dgm:pt>
    <dgm:pt modelId="{CA506F4E-5076-43F2-B6CA-2FDEF9F72CB1}" type="sibTrans" cxnId="{B46589F7-61D6-4758-9DE5-274C2D97F143}">
      <dgm:prSet/>
      <dgm:spPr/>
      <dgm:t>
        <a:bodyPr/>
        <a:lstStyle/>
        <a:p>
          <a:endParaRPr lang="es-ES"/>
        </a:p>
      </dgm:t>
    </dgm:pt>
    <dgm:pt modelId="{2D7F338B-1B9F-4696-99A4-DB5120005872}">
      <dgm:prSet phldrT="[Texto]"/>
      <dgm:spPr/>
      <dgm:t>
        <a:bodyPr/>
        <a:lstStyle/>
        <a:p>
          <a:r>
            <a:rPr lang="es-ES" dirty="0" err="1" smtClean="0"/>
            <a:t>Lab</a:t>
          </a:r>
          <a:r>
            <a:rPr lang="es-ES" dirty="0" smtClean="0"/>
            <a:t>. Estatal</a:t>
          </a:r>
          <a:endParaRPr lang="es-ES" dirty="0"/>
        </a:p>
      </dgm:t>
    </dgm:pt>
    <dgm:pt modelId="{0A007630-DAC3-424F-86D1-85E82E88C2CA}" type="parTrans" cxnId="{4E31F7FB-7337-46B5-B839-60600F58AF4F}">
      <dgm:prSet/>
      <dgm:spPr/>
      <dgm:t>
        <a:bodyPr/>
        <a:lstStyle/>
        <a:p>
          <a:endParaRPr lang="es-ES"/>
        </a:p>
      </dgm:t>
    </dgm:pt>
    <dgm:pt modelId="{DF17B80D-F811-4504-9B82-309A679B751A}" type="sibTrans" cxnId="{4E31F7FB-7337-46B5-B839-60600F58AF4F}">
      <dgm:prSet/>
      <dgm:spPr/>
      <dgm:t>
        <a:bodyPr/>
        <a:lstStyle/>
        <a:p>
          <a:endParaRPr lang="es-ES"/>
        </a:p>
      </dgm:t>
    </dgm:pt>
    <dgm:pt modelId="{A8895B2F-BA54-41C4-8E63-07A7DB864FCC}">
      <dgm:prSet phldrT="[Texto]"/>
      <dgm:spPr/>
      <dgm:t>
        <a:bodyPr/>
        <a:lstStyle/>
        <a:p>
          <a:r>
            <a:rPr lang="es-ES" dirty="0" smtClean="0"/>
            <a:t>2510, 2550 y 2590</a:t>
          </a:r>
          <a:endParaRPr lang="es-ES" dirty="0"/>
        </a:p>
      </dgm:t>
    </dgm:pt>
    <dgm:pt modelId="{BACC0BE5-CC2B-49FA-9C0A-A854C4CC96C3}" type="parTrans" cxnId="{C4DC7C27-596A-4A86-B8F3-409EFDCDB228}">
      <dgm:prSet/>
      <dgm:spPr/>
      <dgm:t>
        <a:bodyPr/>
        <a:lstStyle/>
        <a:p>
          <a:endParaRPr lang="es-ES"/>
        </a:p>
      </dgm:t>
    </dgm:pt>
    <dgm:pt modelId="{8CD59F2C-A704-49D0-8BCA-2469FBC0A928}" type="sibTrans" cxnId="{C4DC7C27-596A-4A86-B8F3-409EFDCDB228}">
      <dgm:prSet/>
      <dgm:spPr/>
      <dgm:t>
        <a:bodyPr/>
        <a:lstStyle/>
        <a:p>
          <a:endParaRPr lang="es-ES"/>
        </a:p>
      </dgm:t>
    </dgm:pt>
    <dgm:pt modelId="{C5DE5F1B-0BCC-4D58-8F1D-189599E2D3D6}">
      <dgm:prSet phldrT="[Texto]"/>
      <dgm:spPr/>
      <dgm:t>
        <a:bodyPr/>
        <a:lstStyle/>
        <a:p>
          <a:r>
            <a:rPr lang="es-ES" dirty="0" smtClean="0"/>
            <a:t>Validación</a:t>
          </a:r>
          <a:endParaRPr lang="es-ES" dirty="0"/>
        </a:p>
      </dgm:t>
    </dgm:pt>
    <dgm:pt modelId="{FF622003-4C6F-4359-BB35-F4986C11F078}" type="parTrans" cxnId="{4AB842AC-75CB-4C38-9E04-48D86C333838}">
      <dgm:prSet/>
      <dgm:spPr/>
      <dgm:t>
        <a:bodyPr/>
        <a:lstStyle/>
        <a:p>
          <a:endParaRPr lang="es-ES"/>
        </a:p>
      </dgm:t>
    </dgm:pt>
    <dgm:pt modelId="{0BAC069A-BDEA-4D55-935E-4DAE0BA90187}" type="sibTrans" cxnId="{4AB842AC-75CB-4C38-9E04-48D86C333838}">
      <dgm:prSet/>
      <dgm:spPr/>
      <dgm:t>
        <a:bodyPr/>
        <a:lstStyle/>
        <a:p>
          <a:endParaRPr lang="es-ES"/>
        </a:p>
      </dgm:t>
    </dgm:pt>
    <dgm:pt modelId="{3FD22A42-6FE2-4103-B7AF-1D4B0DD6C562}">
      <dgm:prSet phldrT="[Texto]"/>
      <dgm:spPr/>
      <dgm:t>
        <a:bodyPr/>
        <a:lstStyle/>
        <a:p>
          <a:r>
            <a:rPr lang="es-ES" dirty="0" smtClean="0"/>
            <a:t>Com. Social</a:t>
          </a:r>
          <a:endParaRPr lang="es-ES" dirty="0"/>
        </a:p>
      </dgm:t>
    </dgm:pt>
    <dgm:pt modelId="{F46AFA24-F404-4058-BDAC-D491ED34C863}" type="parTrans" cxnId="{FE8BC542-4570-4FBF-B9D9-63695349BA57}">
      <dgm:prSet/>
      <dgm:spPr/>
      <dgm:t>
        <a:bodyPr/>
        <a:lstStyle/>
        <a:p>
          <a:endParaRPr lang="es-ES"/>
        </a:p>
      </dgm:t>
    </dgm:pt>
    <dgm:pt modelId="{2768745C-9000-4884-96EE-4EE0AB42982F}" type="sibTrans" cxnId="{FE8BC542-4570-4FBF-B9D9-63695349BA57}">
      <dgm:prSet/>
      <dgm:spPr/>
      <dgm:t>
        <a:bodyPr/>
        <a:lstStyle/>
        <a:p>
          <a:endParaRPr lang="es-ES"/>
        </a:p>
      </dgm:t>
    </dgm:pt>
    <dgm:pt modelId="{EA0DF0C6-43AE-498B-966B-89C7DD53FD3F}">
      <dgm:prSet phldrT="[Texto]"/>
      <dgm:spPr/>
      <dgm:t>
        <a:bodyPr/>
        <a:lstStyle/>
        <a:p>
          <a:r>
            <a:rPr lang="es-ES" dirty="0" smtClean="0"/>
            <a:t>2150, 3360, 3612, 2710, etc.</a:t>
          </a:r>
          <a:endParaRPr lang="es-ES" dirty="0"/>
        </a:p>
      </dgm:t>
    </dgm:pt>
    <dgm:pt modelId="{5343993D-6C0F-4D62-A2B4-4A70EFF5AB8D}" type="parTrans" cxnId="{866FDB97-1E70-4923-92FE-1636C928D944}">
      <dgm:prSet/>
      <dgm:spPr/>
      <dgm:t>
        <a:bodyPr/>
        <a:lstStyle/>
        <a:p>
          <a:endParaRPr lang="es-ES"/>
        </a:p>
      </dgm:t>
    </dgm:pt>
    <dgm:pt modelId="{FEE6644F-22EE-4F6B-8FAF-4F119BE1403F}" type="sibTrans" cxnId="{866FDB97-1E70-4923-92FE-1636C928D944}">
      <dgm:prSet/>
      <dgm:spPr/>
      <dgm:t>
        <a:bodyPr/>
        <a:lstStyle/>
        <a:p>
          <a:endParaRPr lang="es-ES"/>
        </a:p>
      </dgm:t>
    </dgm:pt>
    <dgm:pt modelId="{09724F9A-9CA0-418B-8499-8A43A11E7988}">
      <dgm:prSet phldrT="[Texto]"/>
      <dgm:spPr/>
      <dgm:t>
        <a:bodyPr/>
        <a:lstStyle/>
        <a:p>
          <a:r>
            <a:rPr lang="es-ES" dirty="0" smtClean="0"/>
            <a:t>Logotipos oficiales</a:t>
          </a:r>
          <a:endParaRPr lang="es-ES" dirty="0"/>
        </a:p>
      </dgm:t>
    </dgm:pt>
    <dgm:pt modelId="{94D905E7-F648-4D5E-BA42-7911C4B26583}" type="parTrans" cxnId="{D55066AE-4197-4BE0-BC9D-6C0A5B2E3C5E}">
      <dgm:prSet/>
      <dgm:spPr/>
      <dgm:t>
        <a:bodyPr/>
        <a:lstStyle/>
        <a:p>
          <a:endParaRPr lang="es-ES"/>
        </a:p>
      </dgm:t>
    </dgm:pt>
    <dgm:pt modelId="{5FE718A5-243C-4F7C-BA2D-A7384F1B59BA}" type="sibTrans" cxnId="{D55066AE-4197-4BE0-BC9D-6C0A5B2E3C5E}">
      <dgm:prSet/>
      <dgm:spPr/>
      <dgm:t>
        <a:bodyPr/>
        <a:lstStyle/>
        <a:p>
          <a:endParaRPr lang="es-ES"/>
        </a:p>
      </dgm:t>
    </dgm:pt>
    <dgm:pt modelId="{79E7F837-C26B-4DF5-8D98-94C4072F6156}" type="pres">
      <dgm:prSet presAssocID="{8479B255-5808-4310-BEB8-78F4247561A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D94CD0-DC92-4761-97D5-451344E1701C}" type="pres">
      <dgm:prSet presAssocID="{3A81252B-5F91-4BE0-A812-6A62271F3E0C}" presName="compNode" presStyleCnt="0"/>
      <dgm:spPr/>
    </dgm:pt>
    <dgm:pt modelId="{8297578A-EDC4-415A-8BA6-A13015B6C088}" type="pres">
      <dgm:prSet presAssocID="{3A81252B-5F91-4BE0-A812-6A62271F3E0C}" presName="aNode" presStyleLbl="bgShp" presStyleIdx="0" presStyleCnt="5"/>
      <dgm:spPr/>
      <dgm:t>
        <a:bodyPr/>
        <a:lstStyle/>
        <a:p>
          <a:endParaRPr lang="es-ES"/>
        </a:p>
      </dgm:t>
    </dgm:pt>
    <dgm:pt modelId="{4CB0A39B-4E18-4F90-B1E9-6B1997CCC431}" type="pres">
      <dgm:prSet presAssocID="{3A81252B-5F91-4BE0-A812-6A62271F3E0C}" presName="textNode" presStyleLbl="bgShp" presStyleIdx="0" presStyleCnt="5"/>
      <dgm:spPr/>
      <dgm:t>
        <a:bodyPr/>
        <a:lstStyle/>
        <a:p>
          <a:endParaRPr lang="es-ES"/>
        </a:p>
      </dgm:t>
    </dgm:pt>
    <dgm:pt modelId="{706A0D39-BD0E-4CDC-AE99-B96C022D9D82}" type="pres">
      <dgm:prSet presAssocID="{3A81252B-5F91-4BE0-A812-6A62271F3E0C}" presName="compChildNode" presStyleCnt="0"/>
      <dgm:spPr/>
    </dgm:pt>
    <dgm:pt modelId="{5468AAE2-4E1C-4E0B-96F1-003A6422CAB5}" type="pres">
      <dgm:prSet presAssocID="{3A81252B-5F91-4BE0-A812-6A62271F3E0C}" presName="theInnerList" presStyleCnt="0"/>
      <dgm:spPr/>
    </dgm:pt>
    <dgm:pt modelId="{01E0804E-B45B-4002-85FD-1B9A6DECBA77}" type="pres">
      <dgm:prSet presAssocID="{DB307F08-64A6-4182-9778-2602551A0AF2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C36062-95CC-4EA6-A455-C0C4BDB621AD}" type="pres">
      <dgm:prSet presAssocID="{DB307F08-64A6-4182-9778-2602551A0AF2}" presName="aSpace2" presStyleCnt="0"/>
      <dgm:spPr/>
    </dgm:pt>
    <dgm:pt modelId="{A25E01DD-DCBE-4F8C-AC92-DCEA37FD90AF}" type="pres">
      <dgm:prSet presAssocID="{CA8E493F-1DE7-4DB0-A2D7-347D9D7619BE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2249C-F3E8-495E-A932-0461859BDAC1}" type="pres">
      <dgm:prSet presAssocID="{3A81252B-5F91-4BE0-A812-6A62271F3E0C}" presName="aSpace" presStyleCnt="0"/>
      <dgm:spPr/>
    </dgm:pt>
    <dgm:pt modelId="{A768B69B-34CD-4628-8047-7E1A839210E9}" type="pres">
      <dgm:prSet presAssocID="{3CAC71F9-CE0F-44E3-8E8B-58993CF81F72}" presName="compNode" presStyleCnt="0"/>
      <dgm:spPr/>
    </dgm:pt>
    <dgm:pt modelId="{B266C9D3-64C0-4FD1-8044-57DCAD869C27}" type="pres">
      <dgm:prSet presAssocID="{3CAC71F9-CE0F-44E3-8E8B-58993CF81F72}" presName="aNode" presStyleLbl="bgShp" presStyleIdx="1" presStyleCnt="5"/>
      <dgm:spPr/>
      <dgm:t>
        <a:bodyPr/>
        <a:lstStyle/>
        <a:p>
          <a:endParaRPr lang="es-ES"/>
        </a:p>
      </dgm:t>
    </dgm:pt>
    <dgm:pt modelId="{2DB92869-2F86-4228-AB70-3C1B5314B46F}" type="pres">
      <dgm:prSet presAssocID="{3CAC71F9-CE0F-44E3-8E8B-58993CF81F72}" presName="textNode" presStyleLbl="bgShp" presStyleIdx="1" presStyleCnt="5"/>
      <dgm:spPr/>
      <dgm:t>
        <a:bodyPr/>
        <a:lstStyle/>
        <a:p>
          <a:endParaRPr lang="es-ES"/>
        </a:p>
      </dgm:t>
    </dgm:pt>
    <dgm:pt modelId="{FEFE5E83-A17A-4724-8E28-383884D17FD1}" type="pres">
      <dgm:prSet presAssocID="{3CAC71F9-CE0F-44E3-8E8B-58993CF81F72}" presName="compChildNode" presStyleCnt="0"/>
      <dgm:spPr/>
    </dgm:pt>
    <dgm:pt modelId="{7507956C-5352-4620-A965-F6FA52AB2D5A}" type="pres">
      <dgm:prSet presAssocID="{3CAC71F9-CE0F-44E3-8E8B-58993CF81F72}" presName="theInnerList" presStyleCnt="0"/>
      <dgm:spPr/>
    </dgm:pt>
    <dgm:pt modelId="{3E40BB7F-B348-4904-B1A8-F264C6129DD9}" type="pres">
      <dgm:prSet presAssocID="{3B5F639F-6D3F-443C-B2B4-AB910C7A84DD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2A1F43-79EB-404A-BA44-34DCD8CD21A2}" type="pres">
      <dgm:prSet presAssocID="{3B5F639F-6D3F-443C-B2B4-AB910C7A84DD}" presName="aSpace2" presStyleCnt="0"/>
      <dgm:spPr/>
    </dgm:pt>
    <dgm:pt modelId="{A6049A96-260A-43F1-ADCC-F6C7E7E68E3C}" type="pres">
      <dgm:prSet presAssocID="{166E2B33-2397-4472-AB8D-6C82CEA2DF71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9A4698-07A0-4622-83CF-8E25A2509049}" type="pres">
      <dgm:prSet presAssocID="{3CAC71F9-CE0F-44E3-8E8B-58993CF81F72}" presName="aSpace" presStyleCnt="0"/>
      <dgm:spPr/>
    </dgm:pt>
    <dgm:pt modelId="{CE62E913-CA7A-4168-9B52-7E47E9BC98FF}" type="pres">
      <dgm:prSet presAssocID="{5BE90D74-B51D-4D1B-88E8-248A6B3A7A88}" presName="compNode" presStyleCnt="0"/>
      <dgm:spPr/>
    </dgm:pt>
    <dgm:pt modelId="{8D325599-BD46-469F-A77D-A2632C6EB3A0}" type="pres">
      <dgm:prSet presAssocID="{5BE90D74-B51D-4D1B-88E8-248A6B3A7A88}" presName="aNode" presStyleLbl="bgShp" presStyleIdx="2" presStyleCnt="5"/>
      <dgm:spPr/>
      <dgm:t>
        <a:bodyPr/>
        <a:lstStyle/>
        <a:p>
          <a:endParaRPr lang="es-ES"/>
        </a:p>
      </dgm:t>
    </dgm:pt>
    <dgm:pt modelId="{FB9FAF57-6B6D-4FCF-842C-7F31C3218572}" type="pres">
      <dgm:prSet presAssocID="{5BE90D74-B51D-4D1B-88E8-248A6B3A7A88}" presName="textNode" presStyleLbl="bgShp" presStyleIdx="2" presStyleCnt="5"/>
      <dgm:spPr/>
      <dgm:t>
        <a:bodyPr/>
        <a:lstStyle/>
        <a:p>
          <a:endParaRPr lang="es-ES"/>
        </a:p>
      </dgm:t>
    </dgm:pt>
    <dgm:pt modelId="{A097B0D8-AD3D-47E6-BB38-7378DBBD5F26}" type="pres">
      <dgm:prSet presAssocID="{5BE90D74-B51D-4D1B-88E8-248A6B3A7A88}" presName="compChildNode" presStyleCnt="0"/>
      <dgm:spPr/>
    </dgm:pt>
    <dgm:pt modelId="{899049B2-56EE-4AEB-B020-0EA300B443CC}" type="pres">
      <dgm:prSet presAssocID="{5BE90D74-B51D-4D1B-88E8-248A6B3A7A88}" presName="theInnerList" presStyleCnt="0"/>
      <dgm:spPr/>
    </dgm:pt>
    <dgm:pt modelId="{2AD24A90-29F3-4891-8938-2347A52E61FB}" type="pres">
      <dgm:prSet presAssocID="{024E7BD2-3760-4378-872B-B7B15254A2D0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2F7041-F285-47EE-AB2E-D3C78623D0B4}" type="pres">
      <dgm:prSet presAssocID="{024E7BD2-3760-4378-872B-B7B15254A2D0}" presName="aSpace2" presStyleCnt="0"/>
      <dgm:spPr/>
    </dgm:pt>
    <dgm:pt modelId="{CABDA3F3-B14B-4FB1-8D24-4B7D22702A48}" type="pres">
      <dgm:prSet presAssocID="{7222606D-1340-45A0-98EB-F7F9C6182F1A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618282-BD5E-4D69-816C-8D96D31559C4}" type="pres">
      <dgm:prSet presAssocID="{5BE90D74-B51D-4D1B-88E8-248A6B3A7A88}" presName="aSpace" presStyleCnt="0"/>
      <dgm:spPr/>
    </dgm:pt>
    <dgm:pt modelId="{45EB8C27-39DC-45E1-AF30-54DBC737C984}" type="pres">
      <dgm:prSet presAssocID="{2D7F338B-1B9F-4696-99A4-DB5120005872}" presName="compNode" presStyleCnt="0"/>
      <dgm:spPr/>
    </dgm:pt>
    <dgm:pt modelId="{7104A890-83BE-4996-A7F0-495E734AE280}" type="pres">
      <dgm:prSet presAssocID="{2D7F338B-1B9F-4696-99A4-DB5120005872}" presName="aNode" presStyleLbl="bgShp" presStyleIdx="3" presStyleCnt="5"/>
      <dgm:spPr/>
      <dgm:t>
        <a:bodyPr/>
        <a:lstStyle/>
        <a:p>
          <a:endParaRPr lang="es-ES"/>
        </a:p>
      </dgm:t>
    </dgm:pt>
    <dgm:pt modelId="{53D60CE6-37F3-49D0-AFEE-2737FD1392F8}" type="pres">
      <dgm:prSet presAssocID="{2D7F338B-1B9F-4696-99A4-DB5120005872}" presName="textNode" presStyleLbl="bgShp" presStyleIdx="3" presStyleCnt="5"/>
      <dgm:spPr/>
      <dgm:t>
        <a:bodyPr/>
        <a:lstStyle/>
        <a:p>
          <a:endParaRPr lang="es-ES"/>
        </a:p>
      </dgm:t>
    </dgm:pt>
    <dgm:pt modelId="{FED7FA00-A6DF-474E-A297-CD3CB606B510}" type="pres">
      <dgm:prSet presAssocID="{2D7F338B-1B9F-4696-99A4-DB5120005872}" presName="compChildNode" presStyleCnt="0"/>
      <dgm:spPr/>
    </dgm:pt>
    <dgm:pt modelId="{AC024408-379D-4145-B427-DFAF117B8C94}" type="pres">
      <dgm:prSet presAssocID="{2D7F338B-1B9F-4696-99A4-DB5120005872}" presName="theInnerList" presStyleCnt="0"/>
      <dgm:spPr/>
    </dgm:pt>
    <dgm:pt modelId="{8D348D28-5F3F-41A0-95D8-AA88CBAD94A8}" type="pres">
      <dgm:prSet presAssocID="{A8895B2F-BA54-41C4-8E63-07A7DB864FCC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2B5C2B-AB7D-4E1A-AB63-689179988C41}" type="pres">
      <dgm:prSet presAssocID="{A8895B2F-BA54-41C4-8E63-07A7DB864FCC}" presName="aSpace2" presStyleCnt="0"/>
      <dgm:spPr/>
    </dgm:pt>
    <dgm:pt modelId="{361CA44E-D1BE-4C8E-ABE7-DAB317121898}" type="pres">
      <dgm:prSet presAssocID="{C5DE5F1B-0BCC-4D58-8F1D-189599E2D3D6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211CA4-16C2-4BBC-8C9E-CB0DE1A6FAE8}" type="pres">
      <dgm:prSet presAssocID="{2D7F338B-1B9F-4696-99A4-DB5120005872}" presName="aSpace" presStyleCnt="0"/>
      <dgm:spPr/>
    </dgm:pt>
    <dgm:pt modelId="{B03F1035-1D82-43FB-906C-AAC76E5F30F3}" type="pres">
      <dgm:prSet presAssocID="{3FD22A42-6FE2-4103-B7AF-1D4B0DD6C562}" presName="compNode" presStyleCnt="0"/>
      <dgm:spPr/>
    </dgm:pt>
    <dgm:pt modelId="{39AB29E0-2DF7-4CB6-A9FF-34A0F858892C}" type="pres">
      <dgm:prSet presAssocID="{3FD22A42-6FE2-4103-B7AF-1D4B0DD6C562}" presName="aNode" presStyleLbl="bgShp" presStyleIdx="4" presStyleCnt="5"/>
      <dgm:spPr/>
      <dgm:t>
        <a:bodyPr/>
        <a:lstStyle/>
        <a:p>
          <a:endParaRPr lang="es-ES"/>
        </a:p>
      </dgm:t>
    </dgm:pt>
    <dgm:pt modelId="{9CC40175-E362-461E-A36B-9C7B111D9A6A}" type="pres">
      <dgm:prSet presAssocID="{3FD22A42-6FE2-4103-B7AF-1D4B0DD6C562}" presName="textNode" presStyleLbl="bgShp" presStyleIdx="4" presStyleCnt="5"/>
      <dgm:spPr/>
      <dgm:t>
        <a:bodyPr/>
        <a:lstStyle/>
        <a:p>
          <a:endParaRPr lang="es-ES"/>
        </a:p>
      </dgm:t>
    </dgm:pt>
    <dgm:pt modelId="{4B17AC15-1B5D-4B15-8C53-08A354C16543}" type="pres">
      <dgm:prSet presAssocID="{3FD22A42-6FE2-4103-B7AF-1D4B0DD6C562}" presName="compChildNode" presStyleCnt="0"/>
      <dgm:spPr/>
    </dgm:pt>
    <dgm:pt modelId="{62B9EFB2-9482-4953-8357-3064099199CB}" type="pres">
      <dgm:prSet presAssocID="{3FD22A42-6FE2-4103-B7AF-1D4B0DD6C562}" presName="theInnerList" presStyleCnt="0"/>
      <dgm:spPr/>
    </dgm:pt>
    <dgm:pt modelId="{CAC00C7F-9018-46AD-8F1B-014699D8D567}" type="pres">
      <dgm:prSet presAssocID="{EA0DF0C6-43AE-498B-966B-89C7DD53FD3F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7DF296-3045-415D-82D4-BF154A7C2FDE}" type="pres">
      <dgm:prSet presAssocID="{EA0DF0C6-43AE-498B-966B-89C7DD53FD3F}" presName="aSpace2" presStyleCnt="0"/>
      <dgm:spPr/>
    </dgm:pt>
    <dgm:pt modelId="{7BD7455B-5571-42F3-9568-1BFCB5CA7354}" type="pres">
      <dgm:prSet presAssocID="{09724F9A-9CA0-418B-8499-8A43A11E7988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B6253A-4B7F-4DF9-A801-5A9258FDC2D0}" type="presOf" srcId="{8479B255-5808-4310-BEB8-78F4247561A7}" destId="{79E7F837-C26B-4DF5-8D98-94C4072F6156}" srcOrd="0" destOrd="0" presId="urn:microsoft.com/office/officeart/2005/8/layout/lProcess2"/>
    <dgm:cxn modelId="{6EE1E113-C537-49D2-8342-75B4488AB0E4}" type="presOf" srcId="{3A81252B-5F91-4BE0-A812-6A62271F3E0C}" destId="{8297578A-EDC4-415A-8BA6-A13015B6C088}" srcOrd="0" destOrd="0" presId="urn:microsoft.com/office/officeart/2005/8/layout/lProcess2"/>
    <dgm:cxn modelId="{E047691E-974D-4F98-9327-80E41F2AC727}" type="presOf" srcId="{3CAC71F9-CE0F-44E3-8E8B-58993CF81F72}" destId="{2DB92869-2F86-4228-AB70-3C1B5314B46F}" srcOrd="1" destOrd="0" presId="urn:microsoft.com/office/officeart/2005/8/layout/lProcess2"/>
    <dgm:cxn modelId="{D55066AE-4197-4BE0-BC9D-6C0A5B2E3C5E}" srcId="{3FD22A42-6FE2-4103-B7AF-1D4B0DD6C562}" destId="{09724F9A-9CA0-418B-8499-8A43A11E7988}" srcOrd="1" destOrd="0" parTransId="{94D905E7-F648-4D5E-BA42-7911C4B26583}" sibTransId="{5FE718A5-243C-4F7C-BA2D-A7384F1B59BA}"/>
    <dgm:cxn modelId="{502EC1E9-7B15-4233-A2A3-9303F0C216BE}" type="presOf" srcId="{A8895B2F-BA54-41C4-8E63-07A7DB864FCC}" destId="{8D348D28-5F3F-41A0-95D8-AA88CBAD94A8}" srcOrd="0" destOrd="0" presId="urn:microsoft.com/office/officeart/2005/8/layout/lProcess2"/>
    <dgm:cxn modelId="{4E31F7FB-7337-46B5-B839-60600F58AF4F}" srcId="{8479B255-5808-4310-BEB8-78F4247561A7}" destId="{2D7F338B-1B9F-4696-99A4-DB5120005872}" srcOrd="3" destOrd="0" parTransId="{0A007630-DAC3-424F-86D1-85E82E88C2CA}" sibTransId="{DF17B80D-F811-4504-9B82-309A679B751A}"/>
    <dgm:cxn modelId="{B46589F7-61D6-4758-9DE5-274C2D97F143}" srcId="{5BE90D74-B51D-4D1B-88E8-248A6B3A7A88}" destId="{7222606D-1340-45A0-98EB-F7F9C6182F1A}" srcOrd="1" destOrd="0" parTransId="{138D9127-2629-45FA-A59F-DF77F7A4816B}" sibTransId="{CA506F4E-5076-43F2-B6CA-2FDEF9F72CB1}"/>
    <dgm:cxn modelId="{5E7A0EC2-BC52-4D17-961E-03C055436A63}" srcId="{8479B255-5808-4310-BEB8-78F4247561A7}" destId="{5BE90D74-B51D-4D1B-88E8-248A6B3A7A88}" srcOrd="2" destOrd="0" parTransId="{4C399325-DB2A-4DEF-A9A4-41BE8D0CDF55}" sibTransId="{AA64ABD7-FE13-4F11-B690-8CEA6FCC76AF}"/>
    <dgm:cxn modelId="{68B8B0D5-DA52-45D6-BD0D-D9351812B70A}" srcId="{8479B255-5808-4310-BEB8-78F4247561A7}" destId="{3A81252B-5F91-4BE0-A812-6A62271F3E0C}" srcOrd="0" destOrd="0" parTransId="{5C214883-45EB-43DB-A53A-923D75200BF3}" sibTransId="{82F92691-BE38-4B43-BEA7-5E140C24E3DF}"/>
    <dgm:cxn modelId="{AB9A5ABE-95BA-49D6-BC16-D1D524A253A4}" srcId="{5BE90D74-B51D-4D1B-88E8-248A6B3A7A88}" destId="{024E7BD2-3760-4378-872B-B7B15254A2D0}" srcOrd="0" destOrd="0" parTransId="{4A3D42BF-A185-42EE-8B21-6C1834D271A7}" sibTransId="{254B60C3-63CA-4420-B5B7-7B85F5779F32}"/>
    <dgm:cxn modelId="{A16C9DD5-D8A6-44E8-98F5-9D1EB28FA5DD}" type="presOf" srcId="{7222606D-1340-45A0-98EB-F7F9C6182F1A}" destId="{CABDA3F3-B14B-4FB1-8D24-4B7D22702A48}" srcOrd="0" destOrd="0" presId="urn:microsoft.com/office/officeart/2005/8/layout/lProcess2"/>
    <dgm:cxn modelId="{3D31BE5C-B006-4FFB-8471-169D015BDB13}" type="presOf" srcId="{5BE90D74-B51D-4D1B-88E8-248A6B3A7A88}" destId="{FB9FAF57-6B6D-4FCF-842C-7F31C3218572}" srcOrd="1" destOrd="0" presId="urn:microsoft.com/office/officeart/2005/8/layout/lProcess2"/>
    <dgm:cxn modelId="{4AB842AC-75CB-4C38-9E04-48D86C333838}" srcId="{2D7F338B-1B9F-4696-99A4-DB5120005872}" destId="{C5DE5F1B-0BCC-4D58-8F1D-189599E2D3D6}" srcOrd="1" destOrd="0" parTransId="{FF622003-4C6F-4359-BB35-F4986C11F078}" sibTransId="{0BAC069A-BDEA-4D55-935E-4DAE0BA90187}"/>
    <dgm:cxn modelId="{A4BCCA1D-473D-42A6-8D1A-B9D2C9142EA8}" srcId="{3A81252B-5F91-4BE0-A812-6A62271F3E0C}" destId="{DB307F08-64A6-4182-9778-2602551A0AF2}" srcOrd="0" destOrd="0" parTransId="{E382C304-ABA8-486B-9BB0-7AD8014A5CD3}" sibTransId="{38EBD63D-E2E3-4565-BEC1-E68A43AFCC2E}"/>
    <dgm:cxn modelId="{325030E0-B2C0-47F9-8A26-5631F57108D8}" srcId="{3CAC71F9-CE0F-44E3-8E8B-58993CF81F72}" destId="{166E2B33-2397-4472-AB8D-6C82CEA2DF71}" srcOrd="1" destOrd="0" parTransId="{B03B1422-B247-40DD-9F90-89C3D5CC0622}" sibTransId="{6FD0F1F5-0A7D-4A3C-9FDD-DE59B46C7105}"/>
    <dgm:cxn modelId="{B292B86E-BEBA-4946-9165-1F576DF5F74C}" type="presOf" srcId="{CA8E493F-1DE7-4DB0-A2D7-347D9D7619BE}" destId="{A25E01DD-DCBE-4F8C-AC92-DCEA37FD90AF}" srcOrd="0" destOrd="0" presId="urn:microsoft.com/office/officeart/2005/8/layout/lProcess2"/>
    <dgm:cxn modelId="{866FDB97-1E70-4923-92FE-1636C928D944}" srcId="{3FD22A42-6FE2-4103-B7AF-1D4B0DD6C562}" destId="{EA0DF0C6-43AE-498B-966B-89C7DD53FD3F}" srcOrd="0" destOrd="0" parTransId="{5343993D-6C0F-4D62-A2B4-4A70EFF5AB8D}" sibTransId="{FEE6644F-22EE-4F6B-8FAF-4F119BE1403F}"/>
    <dgm:cxn modelId="{91145DB3-D947-4ED9-A4D7-C3DDF6C0588B}" type="presOf" srcId="{024E7BD2-3760-4378-872B-B7B15254A2D0}" destId="{2AD24A90-29F3-4891-8938-2347A52E61FB}" srcOrd="0" destOrd="0" presId="urn:microsoft.com/office/officeart/2005/8/layout/lProcess2"/>
    <dgm:cxn modelId="{C4DC7C27-596A-4A86-B8F3-409EFDCDB228}" srcId="{2D7F338B-1B9F-4696-99A4-DB5120005872}" destId="{A8895B2F-BA54-41C4-8E63-07A7DB864FCC}" srcOrd="0" destOrd="0" parTransId="{BACC0BE5-CC2B-49FA-9C0A-A854C4CC96C3}" sibTransId="{8CD59F2C-A704-49D0-8BCA-2469FBC0A928}"/>
    <dgm:cxn modelId="{DD9E26D5-1D95-4FF4-8B2B-25AEBF718DC5}" type="presOf" srcId="{166E2B33-2397-4472-AB8D-6C82CEA2DF71}" destId="{A6049A96-260A-43F1-ADCC-F6C7E7E68E3C}" srcOrd="0" destOrd="0" presId="urn:microsoft.com/office/officeart/2005/8/layout/lProcess2"/>
    <dgm:cxn modelId="{DE7665FD-E34C-4A0B-ABCA-8A6D02119A2A}" type="presOf" srcId="{3CAC71F9-CE0F-44E3-8E8B-58993CF81F72}" destId="{B266C9D3-64C0-4FD1-8044-57DCAD869C27}" srcOrd="0" destOrd="0" presId="urn:microsoft.com/office/officeart/2005/8/layout/lProcess2"/>
    <dgm:cxn modelId="{6936D543-242C-471B-87AD-BCC86DE50D9B}" srcId="{3CAC71F9-CE0F-44E3-8E8B-58993CF81F72}" destId="{3B5F639F-6D3F-443C-B2B4-AB910C7A84DD}" srcOrd="0" destOrd="0" parTransId="{8E8A4A9D-AD72-4E2A-9C5D-D0B77B4DC86B}" sibTransId="{ABAC7698-C796-4D0D-B596-A5B8FAC7E458}"/>
    <dgm:cxn modelId="{4A90849A-6616-4E9D-8CD1-3CB1B015ADF2}" srcId="{8479B255-5808-4310-BEB8-78F4247561A7}" destId="{3CAC71F9-CE0F-44E3-8E8B-58993CF81F72}" srcOrd="1" destOrd="0" parTransId="{6E022243-ADCE-456D-A7B3-E647B8D12FF9}" sibTransId="{C1C9DBE5-FF15-4EAA-8CCC-AA24FA827C1C}"/>
    <dgm:cxn modelId="{2EF3E5BE-14A2-4E09-BE45-9CF088156724}" type="presOf" srcId="{3FD22A42-6FE2-4103-B7AF-1D4B0DD6C562}" destId="{39AB29E0-2DF7-4CB6-A9FF-34A0F858892C}" srcOrd="0" destOrd="0" presId="urn:microsoft.com/office/officeart/2005/8/layout/lProcess2"/>
    <dgm:cxn modelId="{DC3D2D63-FCCF-4E40-8059-1DD372F78033}" type="presOf" srcId="{2D7F338B-1B9F-4696-99A4-DB5120005872}" destId="{53D60CE6-37F3-49D0-AFEE-2737FD1392F8}" srcOrd="1" destOrd="0" presId="urn:microsoft.com/office/officeart/2005/8/layout/lProcess2"/>
    <dgm:cxn modelId="{0D4FD6D4-561C-4040-BD89-EA9CDCBEA908}" type="presOf" srcId="{C5DE5F1B-0BCC-4D58-8F1D-189599E2D3D6}" destId="{361CA44E-D1BE-4C8E-ABE7-DAB317121898}" srcOrd="0" destOrd="0" presId="urn:microsoft.com/office/officeart/2005/8/layout/lProcess2"/>
    <dgm:cxn modelId="{7DA3E157-E24B-41F2-B650-4A4D6A5F3597}" type="presOf" srcId="{3FD22A42-6FE2-4103-B7AF-1D4B0DD6C562}" destId="{9CC40175-E362-461E-A36B-9C7B111D9A6A}" srcOrd="1" destOrd="0" presId="urn:microsoft.com/office/officeart/2005/8/layout/lProcess2"/>
    <dgm:cxn modelId="{A6E25DEA-85F9-4904-BD3B-78D4153460D7}" type="presOf" srcId="{5BE90D74-B51D-4D1B-88E8-248A6B3A7A88}" destId="{8D325599-BD46-469F-A77D-A2632C6EB3A0}" srcOrd="0" destOrd="0" presId="urn:microsoft.com/office/officeart/2005/8/layout/lProcess2"/>
    <dgm:cxn modelId="{E2B9A72C-E93C-4E7D-AC80-0085DC63C66C}" type="presOf" srcId="{2D7F338B-1B9F-4696-99A4-DB5120005872}" destId="{7104A890-83BE-4996-A7F0-495E734AE280}" srcOrd="0" destOrd="0" presId="urn:microsoft.com/office/officeart/2005/8/layout/lProcess2"/>
    <dgm:cxn modelId="{7370E154-A4AD-4E72-84EA-CDDF4959C227}" type="presOf" srcId="{3B5F639F-6D3F-443C-B2B4-AB910C7A84DD}" destId="{3E40BB7F-B348-4904-B1A8-F264C6129DD9}" srcOrd="0" destOrd="0" presId="urn:microsoft.com/office/officeart/2005/8/layout/lProcess2"/>
    <dgm:cxn modelId="{F503F672-1CB1-4D47-B8E6-4C66397A08BF}" type="presOf" srcId="{3A81252B-5F91-4BE0-A812-6A62271F3E0C}" destId="{4CB0A39B-4E18-4F90-B1E9-6B1997CCC431}" srcOrd="1" destOrd="0" presId="urn:microsoft.com/office/officeart/2005/8/layout/lProcess2"/>
    <dgm:cxn modelId="{C986B498-82B0-4135-B7E0-71B969AC5693}" type="presOf" srcId="{09724F9A-9CA0-418B-8499-8A43A11E7988}" destId="{7BD7455B-5571-42F3-9568-1BFCB5CA7354}" srcOrd="0" destOrd="0" presId="urn:microsoft.com/office/officeart/2005/8/layout/lProcess2"/>
    <dgm:cxn modelId="{9AC52EBC-D907-465C-AA4C-B91EA04BE7E7}" srcId="{3A81252B-5F91-4BE0-A812-6A62271F3E0C}" destId="{CA8E493F-1DE7-4DB0-A2D7-347D9D7619BE}" srcOrd="1" destOrd="0" parTransId="{EBF3A87C-CB7E-4838-80E4-F9DDEC86F164}" sibTransId="{7588AA23-8447-4C4F-8E16-C89712B2FB27}"/>
    <dgm:cxn modelId="{BE8E091A-FBC5-4101-920E-0C617017FADC}" type="presOf" srcId="{EA0DF0C6-43AE-498B-966B-89C7DD53FD3F}" destId="{CAC00C7F-9018-46AD-8F1B-014699D8D567}" srcOrd="0" destOrd="0" presId="urn:microsoft.com/office/officeart/2005/8/layout/lProcess2"/>
    <dgm:cxn modelId="{FE8BC542-4570-4FBF-B9D9-63695349BA57}" srcId="{8479B255-5808-4310-BEB8-78F4247561A7}" destId="{3FD22A42-6FE2-4103-B7AF-1D4B0DD6C562}" srcOrd="4" destOrd="0" parTransId="{F46AFA24-F404-4058-BDAC-D491ED34C863}" sibTransId="{2768745C-9000-4884-96EE-4EE0AB42982F}"/>
    <dgm:cxn modelId="{1BAB11DF-7D8C-4B7C-919E-D19CF12B3CD4}" type="presOf" srcId="{DB307F08-64A6-4182-9778-2602551A0AF2}" destId="{01E0804E-B45B-4002-85FD-1B9A6DECBA77}" srcOrd="0" destOrd="0" presId="urn:microsoft.com/office/officeart/2005/8/layout/lProcess2"/>
    <dgm:cxn modelId="{F5963D1D-63BB-44EE-BBA0-AF726716FFB4}" type="presParOf" srcId="{79E7F837-C26B-4DF5-8D98-94C4072F6156}" destId="{92D94CD0-DC92-4761-97D5-451344E1701C}" srcOrd="0" destOrd="0" presId="urn:microsoft.com/office/officeart/2005/8/layout/lProcess2"/>
    <dgm:cxn modelId="{474676F3-A790-46A6-A853-17A0E7DD4A36}" type="presParOf" srcId="{92D94CD0-DC92-4761-97D5-451344E1701C}" destId="{8297578A-EDC4-415A-8BA6-A13015B6C088}" srcOrd="0" destOrd="0" presId="urn:microsoft.com/office/officeart/2005/8/layout/lProcess2"/>
    <dgm:cxn modelId="{7BFEAF0B-26B2-4B47-98B6-4C91B6461C93}" type="presParOf" srcId="{92D94CD0-DC92-4761-97D5-451344E1701C}" destId="{4CB0A39B-4E18-4F90-B1E9-6B1997CCC431}" srcOrd="1" destOrd="0" presId="urn:microsoft.com/office/officeart/2005/8/layout/lProcess2"/>
    <dgm:cxn modelId="{F61D67A7-2BFA-44AB-972C-CBDAD58C8704}" type="presParOf" srcId="{92D94CD0-DC92-4761-97D5-451344E1701C}" destId="{706A0D39-BD0E-4CDC-AE99-B96C022D9D82}" srcOrd="2" destOrd="0" presId="urn:microsoft.com/office/officeart/2005/8/layout/lProcess2"/>
    <dgm:cxn modelId="{DB7C9BC4-9AE4-41D9-8BFB-443A3405F346}" type="presParOf" srcId="{706A0D39-BD0E-4CDC-AE99-B96C022D9D82}" destId="{5468AAE2-4E1C-4E0B-96F1-003A6422CAB5}" srcOrd="0" destOrd="0" presId="urn:microsoft.com/office/officeart/2005/8/layout/lProcess2"/>
    <dgm:cxn modelId="{AAFB9219-AF73-4908-BC79-8E9FA630E93E}" type="presParOf" srcId="{5468AAE2-4E1C-4E0B-96F1-003A6422CAB5}" destId="{01E0804E-B45B-4002-85FD-1B9A6DECBA77}" srcOrd="0" destOrd="0" presId="urn:microsoft.com/office/officeart/2005/8/layout/lProcess2"/>
    <dgm:cxn modelId="{947901C7-6E91-433F-9162-671B13FE1A9C}" type="presParOf" srcId="{5468AAE2-4E1C-4E0B-96F1-003A6422CAB5}" destId="{E3C36062-95CC-4EA6-A455-C0C4BDB621AD}" srcOrd="1" destOrd="0" presId="urn:microsoft.com/office/officeart/2005/8/layout/lProcess2"/>
    <dgm:cxn modelId="{D01E9639-7CF8-4576-BA79-A872A9880FE2}" type="presParOf" srcId="{5468AAE2-4E1C-4E0B-96F1-003A6422CAB5}" destId="{A25E01DD-DCBE-4F8C-AC92-DCEA37FD90AF}" srcOrd="2" destOrd="0" presId="urn:microsoft.com/office/officeart/2005/8/layout/lProcess2"/>
    <dgm:cxn modelId="{E7EB8AC1-A6C9-4928-B202-AC5CE2857095}" type="presParOf" srcId="{79E7F837-C26B-4DF5-8D98-94C4072F6156}" destId="{C972249C-F3E8-495E-A932-0461859BDAC1}" srcOrd="1" destOrd="0" presId="urn:microsoft.com/office/officeart/2005/8/layout/lProcess2"/>
    <dgm:cxn modelId="{6FBD6067-7F68-4295-863A-DFAA4C7A5050}" type="presParOf" srcId="{79E7F837-C26B-4DF5-8D98-94C4072F6156}" destId="{A768B69B-34CD-4628-8047-7E1A839210E9}" srcOrd="2" destOrd="0" presId="urn:microsoft.com/office/officeart/2005/8/layout/lProcess2"/>
    <dgm:cxn modelId="{43FFF8A9-3BA4-4909-B203-714A7A19665D}" type="presParOf" srcId="{A768B69B-34CD-4628-8047-7E1A839210E9}" destId="{B266C9D3-64C0-4FD1-8044-57DCAD869C27}" srcOrd="0" destOrd="0" presId="urn:microsoft.com/office/officeart/2005/8/layout/lProcess2"/>
    <dgm:cxn modelId="{F439A64F-92C3-4650-A847-F513F9828E77}" type="presParOf" srcId="{A768B69B-34CD-4628-8047-7E1A839210E9}" destId="{2DB92869-2F86-4228-AB70-3C1B5314B46F}" srcOrd="1" destOrd="0" presId="urn:microsoft.com/office/officeart/2005/8/layout/lProcess2"/>
    <dgm:cxn modelId="{60E446F2-7B3E-4D2E-BFC3-6163E766E7FE}" type="presParOf" srcId="{A768B69B-34CD-4628-8047-7E1A839210E9}" destId="{FEFE5E83-A17A-4724-8E28-383884D17FD1}" srcOrd="2" destOrd="0" presId="urn:microsoft.com/office/officeart/2005/8/layout/lProcess2"/>
    <dgm:cxn modelId="{BAC97A31-65B3-4EA5-8E20-D14E90051C08}" type="presParOf" srcId="{FEFE5E83-A17A-4724-8E28-383884D17FD1}" destId="{7507956C-5352-4620-A965-F6FA52AB2D5A}" srcOrd="0" destOrd="0" presId="urn:microsoft.com/office/officeart/2005/8/layout/lProcess2"/>
    <dgm:cxn modelId="{269DFD6F-E421-43A3-B3E1-7458F89DA571}" type="presParOf" srcId="{7507956C-5352-4620-A965-F6FA52AB2D5A}" destId="{3E40BB7F-B348-4904-B1A8-F264C6129DD9}" srcOrd="0" destOrd="0" presId="urn:microsoft.com/office/officeart/2005/8/layout/lProcess2"/>
    <dgm:cxn modelId="{E3DFEE87-37F7-41EA-8BE0-1915BFBFC9C3}" type="presParOf" srcId="{7507956C-5352-4620-A965-F6FA52AB2D5A}" destId="{E02A1F43-79EB-404A-BA44-34DCD8CD21A2}" srcOrd="1" destOrd="0" presId="urn:microsoft.com/office/officeart/2005/8/layout/lProcess2"/>
    <dgm:cxn modelId="{224B5509-55C1-448C-AF2A-33EA3EDD5D96}" type="presParOf" srcId="{7507956C-5352-4620-A965-F6FA52AB2D5A}" destId="{A6049A96-260A-43F1-ADCC-F6C7E7E68E3C}" srcOrd="2" destOrd="0" presId="urn:microsoft.com/office/officeart/2005/8/layout/lProcess2"/>
    <dgm:cxn modelId="{13B1D2FD-2F7C-47BE-9B1D-7C0933C3E38A}" type="presParOf" srcId="{79E7F837-C26B-4DF5-8D98-94C4072F6156}" destId="{1D9A4698-07A0-4622-83CF-8E25A2509049}" srcOrd="3" destOrd="0" presId="urn:microsoft.com/office/officeart/2005/8/layout/lProcess2"/>
    <dgm:cxn modelId="{D06B941F-A468-4C50-991A-4A9719FDD78F}" type="presParOf" srcId="{79E7F837-C26B-4DF5-8D98-94C4072F6156}" destId="{CE62E913-CA7A-4168-9B52-7E47E9BC98FF}" srcOrd="4" destOrd="0" presId="urn:microsoft.com/office/officeart/2005/8/layout/lProcess2"/>
    <dgm:cxn modelId="{BFE3A802-8E12-4928-B3FA-07EEEF5AA9D9}" type="presParOf" srcId="{CE62E913-CA7A-4168-9B52-7E47E9BC98FF}" destId="{8D325599-BD46-469F-A77D-A2632C6EB3A0}" srcOrd="0" destOrd="0" presId="urn:microsoft.com/office/officeart/2005/8/layout/lProcess2"/>
    <dgm:cxn modelId="{75A662B2-94A8-4D51-BEF1-A7E972D902BA}" type="presParOf" srcId="{CE62E913-CA7A-4168-9B52-7E47E9BC98FF}" destId="{FB9FAF57-6B6D-4FCF-842C-7F31C3218572}" srcOrd="1" destOrd="0" presId="urn:microsoft.com/office/officeart/2005/8/layout/lProcess2"/>
    <dgm:cxn modelId="{A1D507C9-3D4C-4AD1-9F38-7D9810B3569B}" type="presParOf" srcId="{CE62E913-CA7A-4168-9B52-7E47E9BC98FF}" destId="{A097B0D8-AD3D-47E6-BB38-7378DBBD5F26}" srcOrd="2" destOrd="0" presId="urn:microsoft.com/office/officeart/2005/8/layout/lProcess2"/>
    <dgm:cxn modelId="{5B09B800-8E31-4E0F-AF25-83AA7BDEFE60}" type="presParOf" srcId="{A097B0D8-AD3D-47E6-BB38-7378DBBD5F26}" destId="{899049B2-56EE-4AEB-B020-0EA300B443CC}" srcOrd="0" destOrd="0" presId="urn:microsoft.com/office/officeart/2005/8/layout/lProcess2"/>
    <dgm:cxn modelId="{0D14CCB6-73FA-48F6-B4CA-BE454A44D078}" type="presParOf" srcId="{899049B2-56EE-4AEB-B020-0EA300B443CC}" destId="{2AD24A90-29F3-4891-8938-2347A52E61FB}" srcOrd="0" destOrd="0" presId="urn:microsoft.com/office/officeart/2005/8/layout/lProcess2"/>
    <dgm:cxn modelId="{9BAEF251-8B6D-4ABB-8A2D-FBC98B354AD5}" type="presParOf" srcId="{899049B2-56EE-4AEB-B020-0EA300B443CC}" destId="{8B2F7041-F285-47EE-AB2E-D3C78623D0B4}" srcOrd="1" destOrd="0" presId="urn:microsoft.com/office/officeart/2005/8/layout/lProcess2"/>
    <dgm:cxn modelId="{3030A303-E728-4AA6-9A78-104E7BD9E227}" type="presParOf" srcId="{899049B2-56EE-4AEB-B020-0EA300B443CC}" destId="{CABDA3F3-B14B-4FB1-8D24-4B7D22702A48}" srcOrd="2" destOrd="0" presId="urn:microsoft.com/office/officeart/2005/8/layout/lProcess2"/>
    <dgm:cxn modelId="{35DC471A-2978-4070-BE4A-EC3030AA9ECE}" type="presParOf" srcId="{79E7F837-C26B-4DF5-8D98-94C4072F6156}" destId="{E2618282-BD5E-4D69-816C-8D96D31559C4}" srcOrd="5" destOrd="0" presId="urn:microsoft.com/office/officeart/2005/8/layout/lProcess2"/>
    <dgm:cxn modelId="{97BB294B-5CF2-44E1-8169-91994B1A20E5}" type="presParOf" srcId="{79E7F837-C26B-4DF5-8D98-94C4072F6156}" destId="{45EB8C27-39DC-45E1-AF30-54DBC737C984}" srcOrd="6" destOrd="0" presId="urn:microsoft.com/office/officeart/2005/8/layout/lProcess2"/>
    <dgm:cxn modelId="{44DD48B1-6FE7-497F-9D87-11A182AA59B0}" type="presParOf" srcId="{45EB8C27-39DC-45E1-AF30-54DBC737C984}" destId="{7104A890-83BE-4996-A7F0-495E734AE280}" srcOrd="0" destOrd="0" presId="urn:microsoft.com/office/officeart/2005/8/layout/lProcess2"/>
    <dgm:cxn modelId="{622D3FD3-6504-4B6D-A909-D991E709BF6B}" type="presParOf" srcId="{45EB8C27-39DC-45E1-AF30-54DBC737C984}" destId="{53D60CE6-37F3-49D0-AFEE-2737FD1392F8}" srcOrd="1" destOrd="0" presId="urn:microsoft.com/office/officeart/2005/8/layout/lProcess2"/>
    <dgm:cxn modelId="{98A46659-0962-4DFC-9790-2FEDF0AD7540}" type="presParOf" srcId="{45EB8C27-39DC-45E1-AF30-54DBC737C984}" destId="{FED7FA00-A6DF-474E-A297-CD3CB606B510}" srcOrd="2" destOrd="0" presId="urn:microsoft.com/office/officeart/2005/8/layout/lProcess2"/>
    <dgm:cxn modelId="{A224057E-05A9-4EF6-B616-7B7E9B284DCD}" type="presParOf" srcId="{FED7FA00-A6DF-474E-A297-CD3CB606B510}" destId="{AC024408-379D-4145-B427-DFAF117B8C94}" srcOrd="0" destOrd="0" presId="urn:microsoft.com/office/officeart/2005/8/layout/lProcess2"/>
    <dgm:cxn modelId="{FD220F64-95AE-44EE-89B5-4CF0057D076A}" type="presParOf" srcId="{AC024408-379D-4145-B427-DFAF117B8C94}" destId="{8D348D28-5F3F-41A0-95D8-AA88CBAD94A8}" srcOrd="0" destOrd="0" presId="urn:microsoft.com/office/officeart/2005/8/layout/lProcess2"/>
    <dgm:cxn modelId="{E1EC5A5F-AB6E-4E56-9360-0B4BCC0BBFBA}" type="presParOf" srcId="{AC024408-379D-4145-B427-DFAF117B8C94}" destId="{BD2B5C2B-AB7D-4E1A-AB63-689179988C41}" srcOrd="1" destOrd="0" presId="urn:microsoft.com/office/officeart/2005/8/layout/lProcess2"/>
    <dgm:cxn modelId="{E9F1A385-ABA5-436E-BA62-A9F917B1C50C}" type="presParOf" srcId="{AC024408-379D-4145-B427-DFAF117B8C94}" destId="{361CA44E-D1BE-4C8E-ABE7-DAB317121898}" srcOrd="2" destOrd="0" presId="urn:microsoft.com/office/officeart/2005/8/layout/lProcess2"/>
    <dgm:cxn modelId="{9E74BDFF-9553-444C-8E60-F053EF3214EA}" type="presParOf" srcId="{79E7F837-C26B-4DF5-8D98-94C4072F6156}" destId="{4B211CA4-16C2-4BBC-8C9E-CB0DE1A6FAE8}" srcOrd="7" destOrd="0" presId="urn:microsoft.com/office/officeart/2005/8/layout/lProcess2"/>
    <dgm:cxn modelId="{A37277DD-7D69-4A48-8C91-7F4F5C614199}" type="presParOf" srcId="{79E7F837-C26B-4DF5-8D98-94C4072F6156}" destId="{B03F1035-1D82-43FB-906C-AAC76E5F30F3}" srcOrd="8" destOrd="0" presId="urn:microsoft.com/office/officeart/2005/8/layout/lProcess2"/>
    <dgm:cxn modelId="{0920B84F-D6C6-428A-A0D4-1D663A444C2C}" type="presParOf" srcId="{B03F1035-1D82-43FB-906C-AAC76E5F30F3}" destId="{39AB29E0-2DF7-4CB6-A9FF-34A0F858892C}" srcOrd="0" destOrd="0" presId="urn:microsoft.com/office/officeart/2005/8/layout/lProcess2"/>
    <dgm:cxn modelId="{F2BB3BAB-ED3D-4D74-9CA9-5E46636DA559}" type="presParOf" srcId="{B03F1035-1D82-43FB-906C-AAC76E5F30F3}" destId="{9CC40175-E362-461E-A36B-9C7B111D9A6A}" srcOrd="1" destOrd="0" presId="urn:microsoft.com/office/officeart/2005/8/layout/lProcess2"/>
    <dgm:cxn modelId="{DD246688-07A7-48F1-B91C-4832E58447F0}" type="presParOf" srcId="{B03F1035-1D82-43FB-906C-AAC76E5F30F3}" destId="{4B17AC15-1B5D-4B15-8C53-08A354C16543}" srcOrd="2" destOrd="0" presId="urn:microsoft.com/office/officeart/2005/8/layout/lProcess2"/>
    <dgm:cxn modelId="{AA8A5927-1F4C-4CB8-9A8D-063F5ABDB3B2}" type="presParOf" srcId="{4B17AC15-1B5D-4B15-8C53-08A354C16543}" destId="{62B9EFB2-9482-4953-8357-3064099199CB}" srcOrd="0" destOrd="0" presId="urn:microsoft.com/office/officeart/2005/8/layout/lProcess2"/>
    <dgm:cxn modelId="{136E5FE9-865A-4BD2-BA19-F929261BFF50}" type="presParOf" srcId="{62B9EFB2-9482-4953-8357-3064099199CB}" destId="{CAC00C7F-9018-46AD-8F1B-014699D8D567}" srcOrd="0" destOrd="0" presId="urn:microsoft.com/office/officeart/2005/8/layout/lProcess2"/>
    <dgm:cxn modelId="{1A03611E-DFC7-4889-8067-F1182E37C9D1}" type="presParOf" srcId="{62B9EFB2-9482-4953-8357-3064099199CB}" destId="{157DF296-3045-415D-82D4-BF154A7C2FDE}" srcOrd="1" destOrd="0" presId="urn:microsoft.com/office/officeart/2005/8/layout/lProcess2"/>
    <dgm:cxn modelId="{062AB861-70E3-4B63-824F-0881485F2D70}" type="presParOf" srcId="{62B9EFB2-9482-4953-8357-3064099199CB}" destId="{7BD7455B-5571-42F3-9568-1BFCB5CA735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229703-534D-40C1-8742-88C934647C5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B2FDC3E-2104-4A45-8D66-674165DA2EAE}">
      <dgm:prSet phldrT="[Texto]"/>
      <dgm:spPr/>
      <dgm:t>
        <a:bodyPr/>
        <a:lstStyle/>
        <a:p>
          <a:r>
            <a:rPr lang="es-ES" dirty="0" smtClean="0"/>
            <a:t>ISO</a:t>
          </a:r>
          <a:endParaRPr lang="es-ES" dirty="0"/>
        </a:p>
      </dgm:t>
    </dgm:pt>
    <dgm:pt modelId="{AC65BEDF-3C5E-43C5-8253-C3769EA39EDC}" type="parTrans" cxnId="{C593E4ED-9DDF-4B12-86E6-F4DC2DA477FD}">
      <dgm:prSet/>
      <dgm:spPr/>
      <dgm:t>
        <a:bodyPr/>
        <a:lstStyle/>
        <a:p>
          <a:endParaRPr lang="es-ES"/>
        </a:p>
      </dgm:t>
    </dgm:pt>
    <dgm:pt modelId="{484405C7-3165-48A1-80B1-E6752C9FD2DB}" type="sibTrans" cxnId="{C593E4ED-9DDF-4B12-86E6-F4DC2DA477FD}">
      <dgm:prSet/>
      <dgm:spPr/>
      <dgm:t>
        <a:bodyPr/>
        <a:lstStyle/>
        <a:p>
          <a:endParaRPr lang="es-ES"/>
        </a:p>
      </dgm:t>
    </dgm:pt>
    <dgm:pt modelId="{98088E77-2872-4996-9320-C460569B6AF2}">
      <dgm:prSet phldrT="[Texto]"/>
      <dgm:spPr/>
      <dgm:t>
        <a:bodyPr/>
        <a:lstStyle/>
        <a:p>
          <a:r>
            <a:rPr lang="es-ES" dirty="0" smtClean="0"/>
            <a:t>Certificado de análisis</a:t>
          </a:r>
          <a:endParaRPr lang="es-ES" dirty="0"/>
        </a:p>
      </dgm:t>
    </dgm:pt>
    <dgm:pt modelId="{A19B528A-BC28-4166-A718-8483A418EF94}" type="parTrans" cxnId="{90526A22-6914-4BF3-A1B9-555E1A7BC51B}">
      <dgm:prSet/>
      <dgm:spPr/>
      <dgm:t>
        <a:bodyPr/>
        <a:lstStyle/>
        <a:p>
          <a:endParaRPr lang="es-ES"/>
        </a:p>
      </dgm:t>
    </dgm:pt>
    <dgm:pt modelId="{AC48C054-841F-460A-B967-73F6CCAE2399}" type="sibTrans" cxnId="{90526A22-6914-4BF3-A1B9-555E1A7BC51B}">
      <dgm:prSet/>
      <dgm:spPr/>
      <dgm:t>
        <a:bodyPr/>
        <a:lstStyle/>
        <a:p>
          <a:endParaRPr lang="es-ES"/>
        </a:p>
      </dgm:t>
    </dgm:pt>
    <dgm:pt modelId="{1F671241-27D4-4479-8A12-54DC9DB3D3C7}">
      <dgm:prSet phldrT="[Texto]"/>
      <dgm:spPr/>
      <dgm:t>
        <a:bodyPr/>
        <a:lstStyle/>
        <a:p>
          <a:r>
            <a:rPr lang="es-ES" dirty="0" smtClean="0"/>
            <a:t>Garantía, color, medidas, tolerancia, etc.</a:t>
          </a:r>
          <a:endParaRPr lang="es-ES" dirty="0"/>
        </a:p>
      </dgm:t>
    </dgm:pt>
    <dgm:pt modelId="{2585B4EE-17A6-4B62-898C-F041B6832DBC}" type="parTrans" cxnId="{00ED0F8C-E45F-4F53-A1D7-D04BD41695A2}">
      <dgm:prSet/>
      <dgm:spPr/>
      <dgm:t>
        <a:bodyPr/>
        <a:lstStyle/>
        <a:p>
          <a:endParaRPr lang="es-ES"/>
        </a:p>
      </dgm:t>
    </dgm:pt>
    <dgm:pt modelId="{B52F1336-F74D-4986-BE71-FF9FE9BD8A63}" type="sibTrans" cxnId="{00ED0F8C-E45F-4F53-A1D7-D04BD41695A2}">
      <dgm:prSet/>
      <dgm:spPr/>
      <dgm:t>
        <a:bodyPr/>
        <a:lstStyle/>
        <a:p>
          <a:endParaRPr lang="es-ES"/>
        </a:p>
      </dgm:t>
    </dgm:pt>
    <dgm:pt modelId="{87FED189-246E-40B2-9773-C898D6240A04}">
      <dgm:prSet phldrT="[Texto]"/>
      <dgm:spPr/>
      <dgm:t>
        <a:bodyPr/>
        <a:lstStyle/>
        <a:p>
          <a:r>
            <a:rPr lang="es-ES" dirty="0" smtClean="0"/>
            <a:t>Caducidad</a:t>
          </a:r>
          <a:endParaRPr lang="es-ES" dirty="0"/>
        </a:p>
      </dgm:t>
    </dgm:pt>
    <dgm:pt modelId="{C73E262A-9C50-4D55-BE81-CA29DE1976FA}" type="parTrans" cxnId="{110C3C43-0A9D-492E-A6EB-D46F73B96827}">
      <dgm:prSet/>
      <dgm:spPr/>
      <dgm:t>
        <a:bodyPr/>
        <a:lstStyle/>
        <a:p>
          <a:endParaRPr lang="es-ES"/>
        </a:p>
      </dgm:t>
    </dgm:pt>
    <dgm:pt modelId="{4EE2FE3B-11DC-4CE0-A8FA-51D3B9445221}" type="sibTrans" cxnId="{110C3C43-0A9D-492E-A6EB-D46F73B96827}">
      <dgm:prSet/>
      <dgm:spPr/>
      <dgm:t>
        <a:bodyPr/>
        <a:lstStyle/>
        <a:p>
          <a:endParaRPr lang="es-ES"/>
        </a:p>
      </dgm:t>
    </dgm:pt>
    <dgm:pt modelId="{DEA8DF86-A30A-4E8D-A967-26A7C8F6AB83}">
      <dgm:prSet phldrT="[Texto]"/>
      <dgm:spPr/>
      <dgm:t>
        <a:bodyPr/>
        <a:lstStyle/>
        <a:p>
          <a:r>
            <a:rPr lang="es-ES" dirty="0" smtClean="0"/>
            <a:t>Registro Sanitario</a:t>
          </a:r>
          <a:endParaRPr lang="es-ES" dirty="0"/>
        </a:p>
      </dgm:t>
    </dgm:pt>
    <dgm:pt modelId="{DE82BED0-A50F-4FF8-926A-C40ED3BC3FD7}" type="parTrans" cxnId="{CFC3A473-BBA7-47B6-8F55-3CBCA74E6BA3}">
      <dgm:prSet/>
      <dgm:spPr/>
      <dgm:t>
        <a:bodyPr/>
        <a:lstStyle/>
        <a:p>
          <a:endParaRPr lang="es-ES"/>
        </a:p>
      </dgm:t>
    </dgm:pt>
    <dgm:pt modelId="{05137B2F-C685-4072-B5EF-1E60C671E182}" type="sibTrans" cxnId="{CFC3A473-BBA7-47B6-8F55-3CBCA74E6BA3}">
      <dgm:prSet/>
      <dgm:spPr/>
      <dgm:t>
        <a:bodyPr/>
        <a:lstStyle/>
        <a:p>
          <a:endParaRPr lang="es-ES"/>
        </a:p>
      </dgm:t>
    </dgm:pt>
    <dgm:pt modelId="{AA741B58-F76D-4FF2-9366-6BF3D88DAEBB}" type="pres">
      <dgm:prSet presAssocID="{92229703-534D-40C1-8742-88C934647C50}" presName="Name0" presStyleCnt="0">
        <dgm:presLayoutVars>
          <dgm:dir/>
          <dgm:animLvl val="lvl"/>
          <dgm:resizeHandles val="exact"/>
        </dgm:presLayoutVars>
      </dgm:prSet>
      <dgm:spPr/>
    </dgm:pt>
    <dgm:pt modelId="{50F5B38D-641A-4F1D-AF80-1044876821FC}" type="pres">
      <dgm:prSet presAssocID="{CB2FDC3E-2104-4A45-8D66-674165DA2EAE}" presName="Name8" presStyleCnt="0"/>
      <dgm:spPr/>
    </dgm:pt>
    <dgm:pt modelId="{66CE7863-7C43-4F3A-A66E-A5EBDD1158E3}" type="pres">
      <dgm:prSet presAssocID="{CB2FDC3E-2104-4A45-8D66-674165DA2EAE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4CB13F-121C-4A58-A549-7E5196943EC2}" type="pres">
      <dgm:prSet presAssocID="{CB2FDC3E-2104-4A45-8D66-674165DA2E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6CC629-A924-4703-BD3E-3EA7565550E9}" type="pres">
      <dgm:prSet presAssocID="{87FED189-246E-40B2-9773-C898D6240A04}" presName="Name8" presStyleCnt="0"/>
      <dgm:spPr/>
    </dgm:pt>
    <dgm:pt modelId="{85E28FA6-F641-41F1-AE95-5E571741AFC7}" type="pres">
      <dgm:prSet presAssocID="{87FED189-246E-40B2-9773-C898D6240A04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40A7FF-E655-48D1-B3BB-35166E82E4D8}" type="pres">
      <dgm:prSet presAssocID="{87FED189-246E-40B2-9773-C898D6240A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AA6AE6-553F-4992-B0F5-092271ADCE35}" type="pres">
      <dgm:prSet presAssocID="{DEA8DF86-A30A-4E8D-A967-26A7C8F6AB83}" presName="Name8" presStyleCnt="0"/>
      <dgm:spPr/>
    </dgm:pt>
    <dgm:pt modelId="{49EC0347-C69E-4215-B38B-BA7440BFAF67}" type="pres">
      <dgm:prSet presAssocID="{DEA8DF86-A30A-4E8D-A967-26A7C8F6AB83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B3647C-1A0D-4D22-87B2-56E308ECA819}" type="pres">
      <dgm:prSet presAssocID="{DEA8DF86-A30A-4E8D-A967-26A7C8F6AB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DAF26A-E470-4F4B-AF84-87B9B351B728}" type="pres">
      <dgm:prSet presAssocID="{98088E77-2872-4996-9320-C460569B6AF2}" presName="Name8" presStyleCnt="0"/>
      <dgm:spPr/>
    </dgm:pt>
    <dgm:pt modelId="{BE6D5602-7A33-428A-9339-A76C2A33600B}" type="pres">
      <dgm:prSet presAssocID="{98088E77-2872-4996-9320-C460569B6AF2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A78FC5-D4F7-4A25-B2C3-D3B002484049}" type="pres">
      <dgm:prSet presAssocID="{98088E77-2872-4996-9320-C460569B6A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99409E-4F40-4454-9574-C7C3C528923F}" type="pres">
      <dgm:prSet presAssocID="{1F671241-27D4-4479-8A12-54DC9DB3D3C7}" presName="Name8" presStyleCnt="0"/>
      <dgm:spPr/>
    </dgm:pt>
    <dgm:pt modelId="{08EB0B3C-C5E1-492E-B25B-DB3828B6949D}" type="pres">
      <dgm:prSet presAssocID="{1F671241-27D4-4479-8A12-54DC9DB3D3C7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4ACF20-4C79-4989-9CE8-BE6D205166E3}" type="pres">
      <dgm:prSet presAssocID="{1F671241-27D4-4479-8A12-54DC9DB3D3C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6483346-2B92-4DC5-96E0-3F757DE561B6}" type="presOf" srcId="{98088E77-2872-4996-9320-C460569B6AF2}" destId="{BE6D5602-7A33-428A-9339-A76C2A33600B}" srcOrd="0" destOrd="0" presId="urn:microsoft.com/office/officeart/2005/8/layout/pyramid1"/>
    <dgm:cxn modelId="{EBE1A975-673D-4038-8DE0-F0D6C9FFE9F4}" type="presOf" srcId="{CB2FDC3E-2104-4A45-8D66-674165DA2EAE}" destId="{66CE7863-7C43-4F3A-A66E-A5EBDD1158E3}" srcOrd="0" destOrd="0" presId="urn:microsoft.com/office/officeart/2005/8/layout/pyramid1"/>
    <dgm:cxn modelId="{33932FB6-786D-4FF0-988A-A16831F3697A}" type="presOf" srcId="{DEA8DF86-A30A-4E8D-A967-26A7C8F6AB83}" destId="{19B3647C-1A0D-4D22-87B2-56E308ECA819}" srcOrd="1" destOrd="0" presId="urn:microsoft.com/office/officeart/2005/8/layout/pyramid1"/>
    <dgm:cxn modelId="{C1EBB4A4-3440-4597-AFDF-76724BFD98CC}" type="presOf" srcId="{98088E77-2872-4996-9320-C460569B6AF2}" destId="{D6A78FC5-D4F7-4A25-B2C3-D3B002484049}" srcOrd="1" destOrd="0" presId="urn:microsoft.com/office/officeart/2005/8/layout/pyramid1"/>
    <dgm:cxn modelId="{1E836DA6-CF37-454E-9789-317E6C660EB4}" type="presOf" srcId="{1F671241-27D4-4479-8A12-54DC9DB3D3C7}" destId="{08EB0B3C-C5E1-492E-B25B-DB3828B6949D}" srcOrd="0" destOrd="0" presId="urn:microsoft.com/office/officeart/2005/8/layout/pyramid1"/>
    <dgm:cxn modelId="{87017CB6-F801-439D-8070-0C73C08811E5}" type="presOf" srcId="{92229703-534D-40C1-8742-88C934647C50}" destId="{AA741B58-F76D-4FF2-9366-6BF3D88DAEBB}" srcOrd="0" destOrd="0" presId="urn:microsoft.com/office/officeart/2005/8/layout/pyramid1"/>
    <dgm:cxn modelId="{85816933-40D8-4180-A9B7-5AE3259365C1}" type="presOf" srcId="{DEA8DF86-A30A-4E8D-A967-26A7C8F6AB83}" destId="{49EC0347-C69E-4215-B38B-BA7440BFAF67}" srcOrd="0" destOrd="0" presId="urn:microsoft.com/office/officeart/2005/8/layout/pyramid1"/>
    <dgm:cxn modelId="{00ED0F8C-E45F-4F53-A1D7-D04BD41695A2}" srcId="{92229703-534D-40C1-8742-88C934647C50}" destId="{1F671241-27D4-4479-8A12-54DC9DB3D3C7}" srcOrd="4" destOrd="0" parTransId="{2585B4EE-17A6-4B62-898C-F041B6832DBC}" sibTransId="{B52F1336-F74D-4986-BE71-FF9FE9BD8A63}"/>
    <dgm:cxn modelId="{4AC17959-7AAB-4C5E-B42B-5E3CD1A06D4A}" type="presOf" srcId="{CB2FDC3E-2104-4A45-8D66-674165DA2EAE}" destId="{8D4CB13F-121C-4A58-A549-7E5196943EC2}" srcOrd="1" destOrd="0" presId="urn:microsoft.com/office/officeart/2005/8/layout/pyramid1"/>
    <dgm:cxn modelId="{CFC3A473-BBA7-47B6-8F55-3CBCA74E6BA3}" srcId="{92229703-534D-40C1-8742-88C934647C50}" destId="{DEA8DF86-A30A-4E8D-A967-26A7C8F6AB83}" srcOrd="2" destOrd="0" parTransId="{DE82BED0-A50F-4FF8-926A-C40ED3BC3FD7}" sibTransId="{05137B2F-C685-4072-B5EF-1E60C671E182}"/>
    <dgm:cxn modelId="{90526A22-6914-4BF3-A1B9-555E1A7BC51B}" srcId="{92229703-534D-40C1-8742-88C934647C50}" destId="{98088E77-2872-4996-9320-C460569B6AF2}" srcOrd="3" destOrd="0" parTransId="{A19B528A-BC28-4166-A718-8483A418EF94}" sibTransId="{AC48C054-841F-460A-B967-73F6CCAE2399}"/>
    <dgm:cxn modelId="{110C3C43-0A9D-492E-A6EB-D46F73B96827}" srcId="{92229703-534D-40C1-8742-88C934647C50}" destId="{87FED189-246E-40B2-9773-C898D6240A04}" srcOrd="1" destOrd="0" parTransId="{C73E262A-9C50-4D55-BE81-CA29DE1976FA}" sibTransId="{4EE2FE3B-11DC-4CE0-A8FA-51D3B9445221}"/>
    <dgm:cxn modelId="{2473DEAF-7108-4FBA-A939-A4770C10239A}" type="presOf" srcId="{87FED189-246E-40B2-9773-C898D6240A04}" destId="{FA40A7FF-E655-48D1-B3BB-35166E82E4D8}" srcOrd="1" destOrd="0" presId="urn:microsoft.com/office/officeart/2005/8/layout/pyramid1"/>
    <dgm:cxn modelId="{9D3D655C-7C43-44E0-AEF4-2FE4483A6E28}" type="presOf" srcId="{1F671241-27D4-4479-8A12-54DC9DB3D3C7}" destId="{AA4ACF20-4C79-4989-9CE8-BE6D205166E3}" srcOrd="1" destOrd="0" presId="urn:microsoft.com/office/officeart/2005/8/layout/pyramid1"/>
    <dgm:cxn modelId="{C593E4ED-9DDF-4B12-86E6-F4DC2DA477FD}" srcId="{92229703-534D-40C1-8742-88C934647C50}" destId="{CB2FDC3E-2104-4A45-8D66-674165DA2EAE}" srcOrd="0" destOrd="0" parTransId="{AC65BEDF-3C5E-43C5-8253-C3769EA39EDC}" sibTransId="{484405C7-3165-48A1-80B1-E6752C9FD2DB}"/>
    <dgm:cxn modelId="{34FEE84E-7943-46E0-BC34-DB088D5EB11C}" type="presOf" srcId="{87FED189-246E-40B2-9773-C898D6240A04}" destId="{85E28FA6-F641-41F1-AE95-5E571741AFC7}" srcOrd="0" destOrd="0" presId="urn:microsoft.com/office/officeart/2005/8/layout/pyramid1"/>
    <dgm:cxn modelId="{9D89243C-FE5F-46AA-BE5D-529FD91144F9}" type="presParOf" srcId="{AA741B58-F76D-4FF2-9366-6BF3D88DAEBB}" destId="{50F5B38D-641A-4F1D-AF80-1044876821FC}" srcOrd="0" destOrd="0" presId="urn:microsoft.com/office/officeart/2005/8/layout/pyramid1"/>
    <dgm:cxn modelId="{0973C54F-F202-4007-9D77-32C4D61E9B11}" type="presParOf" srcId="{50F5B38D-641A-4F1D-AF80-1044876821FC}" destId="{66CE7863-7C43-4F3A-A66E-A5EBDD1158E3}" srcOrd="0" destOrd="0" presId="urn:microsoft.com/office/officeart/2005/8/layout/pyramid1"/>
    <dgm:cxn modelId="{07C9D2C0-0998-4B67-8F6B-CBA44F25E232}" type="presParOf" srcId="{50F5B38D-641A-4F1D-AF80-1044876821FC}" destId="{8D4CB13F-121C-4A58-A549-7E5196943EC2}" srcOrd="1" destOrd="0" presId="urn:microsoft.com/office/officeart/2005/8/layout/pyramid1"/>
    <dgm:cxn modelId="{3EB2F50E-02EF-48DE-A133-D613E06E3F0A}" type="presParOf" srcId="{AA741B58-F76D-4FF2-9366-6BF3D88DAEBB}" destId="{4C6CC629-A924-4703-BD3E-3EA7565550E9}" srcOrd="1" destOrd="0" presId="urn:microsoft.com/office/officeart/2005/8/layout/pyramid1"/>
    <dgm:cxn modelId="{82654226-11B8-4805-B0D1-D14C84908DB1}" type="presParOf" srcId="{4C6CC629-A924-4703-BD3E-3EA7565550E9}" destId="{85E28FA6-F641-41F1-AE95-5E571741AFC7}" srcOrd="0" destOrd="0" presId="urn:microsoft.com/office/officeart/2005/8/layout/pyramid1"/>
    <dgm:cxn modelId="{8EFA0A26-AE0B-4178-979D-1985A63BB1B3}" type="presParOf" srcId="{4C6CC629-A924-4703-BD3E-3EA7565550E9}" destId="{FA40A7FF-E655-48D1-B3BB-35166E82E4D8}" srcOrd="1" destOrd="0" presId="urn:microsoft.com/office/officeart/2005/8/layout/pyramid1"/>
    <dgm:cxn modelId="{8B1B3199-3D9F-4D4D-94B4-9F465C240463}" type="presParOf" srcId="{AA741B58-F76D-4FF2-9366-6BF3D88DAEBB}" destId="{17AA6AE6-553F-4992-B0F5-092271ADCE35}" srcOrd="2" destOrd="0" presId="urn:microsoft.com/office/officeart/2005/8/layout/pyramid1"/>
    <dgm:cxn modelId="{CBFD6A3B-7319-47F5-8715-B7CDA118D208}" type="presParOf" srcId="{17AA6AE6-553F-4992-B0F5-092271ADCE35}" destId="{49EC0347-C69E-4215-B38B-BA7440BFAF67}" srcOrd="0" destOrd="0" presId="urn:microsoft.com/office/officeart/2005/8/layout/pyramid1"/>
    <dgm:cxn modelId="{87BFB897-EFC9-4B3B-9D81-23CCCFF5CBF8}" type="presParOf" srcId="{17AA6AE6-553F-4992-B0F5-092271ADCE35}" destId="{19B3647C-1A0D-4D22-87B2-56E308ECA819}" srcOrd="1" destOrd="0" presId="urn:microsoft.com/office/officeart/2005/8/layout/pyramid1"/>
    <dgm:cxn modelId="{8EE1C051-961B-4758-8D08-DA9499A06B6B}" type="presParOf" srcId="{AA741B58-F76D-4FF2-9366-6BF3D88DAEBB}" destId="{CBDAF26A-E470-4F4B-AF84-87B9B351B728}" srcOrd="3" destOrd="0" presId="urn:microsoft.com/office/officeart/2005/8/layout/pyramid1"/>
    <dgm:cxn modelId="{041C8917-3F45-4FB8-AAE4-481258240756}" type="presParOf" srcId="{CBDAF26A-E470-4F4B-AF84-87B9B351B728}" destId="{BE6D5602-7A33-428A-9339-A76C2A33600B}" srcOrd="0" destOrd="0" presId="urn:microsoft.com/office/officeart/2005/8/layout/pyramid1"/>
    <dgm:cxn modelId="{1B4A7097-C163-4E44-8274-5B4EC9E88D08}" type="presParOf" srcId="{CBDAF26A-E470-4F4B-AF84-87B9B351B728}" destId="{D6A78FC5-D4F7-4A25-B2C3-D3B002484049}" srcOrd="1" destOrd="0" presId="urn:microsoft.com/office/officeart/2005/8/layout/pyramid1"/>
    <dgm:cxn modelId="{43805F14-074E-4AFF-9B80-540654D701DF}" type="presParOf" srcId="{AA741B58-F76D-4FF2-9366-6BF3D88DAEBB}" destId="{4D99409E-4F40-4454-9574-C7C3C528923F}" srcOrd="4" destOrd="0" presId="urn:microsoft.com/office/officeart/2005/8/layout/pyramid1"/>
    <dgm:cxn modelId="{A8A6B71B-ADE0-47A0-8069-065EE35D427B}" type="presParOf" srcId="{4D99409E-4F40-4454-9574-C7C3C528923F}" destId="{08EB0B3C-C5E1-492E-B25B-DB3828B6949D}" srcOrd="0" destOrd="0" presId="urn:microsoft.com/office/officeart/2005/8/layout/pyramid1"/>
    <dgm:cxn modelId="{322B9D27-8A8E-4161-A844-371A9A0B36F6}" type="presParOf" srcId="{4D99409E-4F40-4454-9574-C7C3C528923F}" destId="{AA4ACF20-4C79-4989-9CE8-BE6D205166E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D8D309-E9DC-41A6-9900-2E78E0CAF61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653672F-9EAC-4431-8C1A-202B08365895}">
      <dgm:prSet phldrT="[Texto]"/>
      <dgm:spPr/>
      <dgm:t>
        <a:bodyPr/>
        <a:lstStyle/>
        <a:p>
          <a:r>
            <a:rPr lang="es-ES" dirty="0" smtClean="0">
              <a:solidFill>
                <a:srgbClr val="FF0000"/>
              </a:solidFill>
            </a:rPr>
            <a:t>DICTAMEN TÉCNICO</a:t>
          </a:r>
          <a:endParaRPr lang="es-ES" dirty="0">
            <a:solidFill>
              <a:srgbClr val="FF0000"/>
            </a:solidFill>
          </a:endParaRPr>
        </a:p>
      </dgm:t>
    </dgm:pt>
    <dgm:pt modelId="{304D81D9-3295-436B-88ED-B4BD000A55B6}" type="parTrans" cxnId="{32C69E86-CFDB-4072-B938-9B8D96B5E831}">
      <dgm:prSet/>
      <dgm:spPr/>
      <dgm:t>
        <a:bodyPr/>
        <a:lstStyle/>
        <a:p>
          <a:endParaRPr lang="es-ES"/>
        </a:p>
      </dgm:t>
    </dgm:pt>
    <dgm:pt modelId="{3B880B14-4D4D-44A4-8D8E-1F9850C43E09}" type="sibTrans" cxnId="{32C69E86-CFDB-4072-B938-9B8D96B5E831}">
      <dgm:prSet/>
      <dgm:spPr/>
      <dgm:t>
        <a:bodyPr/>
        <a:lstStyle/>
        <a:p>
          <a:endParaRPr lang="es-ES"/>
        </a:p>
      </dgm:t>
    </dgm:pt>
    <dgm:pt modelId="{FE158644-FEE8-49AF-A8F0-B6A03A250A8F}">
      <dgm:prSet phldrT="[Texto]" custT="1"/>
      <dgm:spPr/>
      <dgm:t>
        <a:bodyPr/>
        <a:lstStyle/>
        <a:p>
          <a:r>
            <a:rPr lang="es-ES" sz="3600" dirty="0" smtClean="0"/>
            <a:t>DIB</a:t>
          </a:r>
          <a:endParaRPr lang="es-ES" sz="1800" dirty="0" smtClean="0"/>
        </a:p>
        <a:p>
          <a:r>
            <a:rPr lang="es-ES" sz="2800" dirty="0" smtClean="0"/>
            <a:t>5120, 5310, 5320</a:t>
          </a:r>
        </a:p>
      </dgm:t>
    </dgm:pt>
    <dgm:pt modelId="{BEC07551-549D-41EC-9D9E-C29442C4ECAD}" type="parTrans" cxnId="{84239CA9-7E89-484B-877A-539D0684A34B}">
      <dgm:prSet/>
      <dgm:spPr/>
      <dgm:t>
        <a:bodyPr/>
        <a:lstStyle/>
        <a:p>
          <a:endParaRPr lang="es-ES"/>
        </a:p>
      </dgm:t>
    </dgm:pt>
    <dgm:pt modelId="{9BF81DFA-4C97-4DE8-8857-81DA2EC84692}" type="sibTrans" cxnId="{84239CA9-7E89-484B-877A-539D0684A34B}">
      <dgm:prSet/>
      <dgm:spPr/>
      <dgm:t>
        <a:bodyPr/>
        <a:lstStyle/>
        <a:p>
          <a:endParaRPr lang="es-ES"/>
        </a:p>
      </dgm:t>
    </dgm:pt>
    <dgm:pt modelId="{EF7E00EB-CA65-4501-BA26-B75B2DAD6634}">
      <dgm:prSet phldrT="[Texto]" custT="1"/>
      <dgm:spPr/>
      <dgm:t>
        <a:bodyPr/>
        <a:lstStyle/>
        <a:p>
          <a:r>
            <a:rPr lang="es-ES" sz="2800" dirty="0" err="1" smtClean="0"/>
            <a:t>DGTyTI</a:t>
          </a:r>
          <a:endParaRPr lang="es-ES" sz="2800" dirty="0" smtClean="0"/>
        </a:p>
        <a:p>
          <a:r>
            <a:rPr lang="es-ES" sz="2000" dirty="0" smtClean="0"/>
            <a:t>5150, 3270, 5650,</a:t>
          </a:r>
        </a:p>
        <a:p>
          <a:r>
            <a:rPr lang="es-ES" sz="2000" dirty="0" smtClean="0"/>
            <a:t> 5660, etc.</a:t>
          </a:r>
          <a:endParaRPr lang="es-ES" sz="2000" dirty="0"/>
        </a:p>
      </dgm:t>
    </dgm:pt>
    <dgm:pt modelId="{12228431-2F8C-4719-BE7F-83FCC989BE15}" type="parTrans" cxnId="{A8AE8B22-A7E0-47F5-A632-F5E77777692D}">
      <dgm:prSet/>
      <dgm:spPr/>
      <dgm:t>
        <a:bodyPr/>
        <a:lstStyle/>
        <a:p>
          <a:endParaRPr lang="es-ES"/>
        </a:p>
      </dgm:t>
    </dgm:pt>
    <dgm:pt modelId="{1F6AFEE4-7EC4-4D4B-A786-F7BFE448E953}" type="sibTrans" cxnId="{A8AE8B22-A7E0-47F5-A632-F5E77777692D}">
      <dgm:prSet/>
      <dgm:spPr/>
      <dgm:t>
        <a:bodyPr/>
        <a:lstStyle/>
        <a:p>
          <a:endParaRPr lang="es-ES"/>
        </a:p>
      </dgm:t>
    </dgm:pt>
    <dgm:pt modelId="{30A3EFE7-0B5A-4B4B-8630-D2B2B7AF86EB}">
      <dgm:prSet phldrT="[Texto]" custT="1"/>
      <dgm:spPr/>
      <dgm:t>
        <a:bodyPr/>
        <a:lstStyle/>
        <a:p>
          <a:r>
            <a:rPr lang="es-ES" sz="3200" dirty="0" smtClean="0"/>
            <a:t>Otras Partidas</a:t>
          </a:r>
        </a:p>
        <a:p>
          <a:r>
            <a:rPr lang="es-ES" sz="3200" dirty="0" smtClean="0"/>
            <a:t>UR</a:t>
          </a:r>
          <a:endParaRPr lang="es-ES" sz="3200" dirty="0"/>
        </a:p>
      </dgm:t>
    </dgm:pt>
    <dgm:pt modelId="{02CA684B-D951-4B71-BDFD-2A788B773FE4}" type="parTrans" cxnId="{499F3F30-471D-4668-90A1-186F64A4F8B4}">
      <dgm:prSet/>
      <dgm:spPr/>
      <dgm:t>
        <a:bodyPr/>
        <a:lstStyle/>
        <a:p>
          <a:endParaRPr lang="es-ES"/>
        </a:p>
      </dgm:t>
    </dgm:pt>
    <dgm:pt modelId="{37284566-91EF-4E20-B7C1-EA9075FD1E64}" type="sibTrans" cxnId="{499F3F30-471D-4668-90A1-186F64A4F8B4}">
      <dgm:prSet/>
      <dgm:spPr/>
      <dgm:t>
        <a:bodyPr/>
        <a:lstStyle/>
        <a:p>
          <a:endParaRPr lang="es-ES"/>
        </a:p>
      </dgm:t>
    </dgm:pt>
    <dgm:pt modelId="{EE639010-B7F6-4BD3-8DA9-42692C42D2F1}" type="pres">
      <dgm:prSet presAssocID="{25D8D309-E9DC-41A6-9900-2E78E0CAF61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A375D85-FE0F-4E62-847F-0E54861C0240}" type="pres">
      <dgm:prSet presAssocID="{25D8D309-E9DC-41A6-9900-2E78E0CAF61B}" presName="matrix" presStyleCnt="0"/>
      <dgm:spPr/>
    </dgm:pt>
    <dgm:pt modelId="{181BD27D-FDE9-4C5D-A53B-C68E7AD1BEE2}" type="pres">
      <dgm:prSet presAssocID="{25D8D309-E9DC-41A6-9900-2E78E0CAF61B}" presName="tile1" presStyleLbl="node1" presStyleIdx="0" presStyleCnt="4"/>
      <dgm:spPr/>
      <dgm:t>
        <a:bodyPr/>
        <a:lstStyle/>
        <a:p>
          <a:endParaRPr lang="es-ES"/>
        </a:p>
      </dgm:t>
    </dgm:pt>
    <dgm:pt modelId="{5CAC7904-35C2-4B62-A7B1-59ADC03C4C29}" type="pres">
      <dgm:prSet presAssocID="{25D8D309-E9DC-41A6-9900-2E78E0CAF6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78196B-2346-4EB7-9000-18AC20573043}" type="pres">
      <dgm:prSet presAssocID="{25D8D309-E9DC-41A6-9900-2E78E0CAF61B}" presName="tile2" presStyleLbl="node1" presStyleIdx="1" presStyleCnt="4"/>
      <dgm:spPr/>
      <dgm:t>
        <a:bodyPr/>
        <a:lstStyle/>
        <a:p>
          <a:endParaRPr lang="es-ES"/>
        </a:p>
      </dgm:t>
    </dgm:pt>
    <dgm:pt modelId="{D9234864-3C07-4D3D-92C3-9A03D399F9D8}" type="pres">
      <dgm:prSet presAssocID="{25D8D309-E9DC-41A6-9900-2E78E0CAF6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A7241D-A74B-4985-89CB-B3194844D192}" type="pres">
      <dgm:prSet presAssocID="{25D8D309-E9DC-41A6-9900-2E78E0CAF61B}" presName="tile3" presStyleLbl="node1" presStyleIdx="2" presStyleCnt="4" custLinFactNeighborY="1660"/>
      <dgm:spPr/>
      <dgm:t>
        <a:bodyPr/>
        <a:lstStyle/>
        <a:p>
          <a:endParaRPr lang="es-ES"/>
        </a:p>
      </dgm:t>
    </dgm:pt>
    <dgm:pt modelId="{8D6F1D91-0916-4CC5-B4D1-7E37DEAA6778}" type="pres">
      <dgm:prSet presAssocID="{25D8D309-E9DC-41A6-9900-2E78E0CAF6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6CC012-C5C6-486B-B769-89CD5848F2FD}" type="pres">
      <dgm:prSet presAssocID="{25D8D309-E9DC-41A6-9900-2E78E0CAF61B}" presName="tile4" presStyleLbl="node1" presStyleIdx="3" presStyleCnt="4" custFlipVert="0" custScaleX="39029" custScaleY="4759" custLinFactNeighborX="-49607" custLinFactNeighborY="-30678"/>
      <dgm:spPr/>
      <dgm:t>
        <a:bodyPr/>
        <a:lstStyle/>
        <a:p>
          <a:endParaRPr lang="es-ES"/>
        </a:p>
      </dgm:t>
    </dgm:pt>
    <dgm:pt modelId="{EDDBC96E-153E-4BD7-92D8-4EE1B4F7C7DB}" type="pres">
      <dgm:prSet presAssocID="{25D8D309-E9DC-41A6-9900-2E78E0CAF6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79B7563-B6CB-47BD-B7A7-A36ABF7B5F3E}" type="pres">
      <dgm:prSet presAssocID="{25D8D309-E9DC-41A6-9900-2E78E0CAF61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E0EE2184-700A-4E51-86B2-8EDBE568853C}" type="presOf" srcId="{30A3EFE7-0B5A-4B4B-8630-D2B2B7AF86EB}" destId="{8D6F1D91-0916-4CC5-B4D1-7E37DEAA6778}" srcOrd="1" destOrd="0" presId="urn:microsoft.com/office/officeart/2005/8/layout/matrix1"/>
    <dgm:cxn modelId="{5C2A88CB-24DD-429C-B666-48793C6741B7}" type="presOf" srcId="{25D8D309-E9DC-41A6-9900-2E78E0CAF61B}" destId="{EE639010-B7F6-4BD3-8DA9-42692C42D2F1}" srcOrd="0" destOrd="0" presId="urn:microsoft.com/office/officeart/2005/8/layout/matrix1"/>
    <dgm:cxn modelId="{9F313CAD-B31C-4586-B494-55A989560C6F}" type="presOf" srcId="{30A3EFE7-0B5A-4B4B-8630-D2B2B7AF86EB}" destId="{50A7241D-A74B-4985-89CB-B3194844D192}" srcOrd="0" destOrd="0" presId="urn:microsoft.com/office/officeart/2005/8/layout/matrix1"/>
    <dgm:cxn modelId="{A8AE8B22-A7E0-47F5-A632-F5E77777692D}" srcId="{5653672F-9EAC-4431-8C1A-202B08365895}" destId="{EF7E00EB-CA65-4501-BA26-B75B2DAD6634}" srcOrd="1" destOrd="0" parTransId="{12228431-2F8C-4719-BE7F-83FCC989BE15}" sibTransId="{1F6AFEE4-7EC4-4D4B-A786-F7BFE448E953}"/>
    <dgm:cxn modelId="{84239CA9-7E89-484B-877A-539D0684A34B}" srcId="{5653672F-9EAC-4431-8C1A-202B08365895}" destId="{FE158644-FEE8-49AF-A8F0-B6A03A250A8F}" srcOrd="0" destOrd="0" parTransId="{BEC07551-549D-41EC-9D9E-C29442C4ECAD}" sibTransId="{9BF81DFA-4C97-4DE8-8857-81DA2EC84692}"/>
    <dgm:cxn modelId="{499F3F30-471D-4668-90A1-186F64A4F8B4}" srcId="{5653672F-9EAC-4431-8C1A-202B08365895}" destId="{30A3EFE7-0B5A-4B4B-8630-D2B2B7AF86EB}" srcOrd="2" destOrd="0" parTransId="{02CA684B-D951-4B71-BDFD-2A788B773FE4}" sibTransId="{37284566-91EF-4E20-B7C1-EA9075FD1E64}"/>
    <dgm:cxn modelId="{AA41CF7E-13D9-49F2-AABC-743B65B04C27}" type="presOf" srcId="{5653672F-9EAC-4431-8C1A-202B08365895}" destId="{279B7563-B6CB-47BD-B7A7-A36ABF7B5F3E}" srcOrd="0" destOrd="0" presId="urn:microsoft.com/office/officeart/2005/8/layout/matrix1"/>
    <dgm:cxn modelId="{BBE66C5E-80DD-4940-9708-EBBF1FAF3A7E}" type="presOf" srcId="{FE158644-FEE8-49AF-A8F0-B6A03A250A8F}" destId="{181BD27D-FDE9-4C5D-A53B-C68E7AD1BEE2}" srcOrd="0" destOrd="0" presId="urn:microsoft.com/office/officeart/2005/8/layout/matrix1"/>
    <dgm:cxn modelId="{FB8D4F2F-1F71-48D4-8DE7-6794BC115C96}" type="presOf" srcId="{FE158644-FEE8-49AF-A8F0-B6A03A250A8F}" destId="{5CAC7904-35C2-4B62-A7B1-59ADC03C4C29}" srcOrd="1" destOrd="0" presId="urn:microsoft.com/office/officeart/2005/8/layout/matrix1"/>
    <dgm:cxn modelId="{AF9C8A39-6204-4423-A65C-D3E753C3E405}" type="presOf" srcId="{EF7E00EB-CA65-4501-BA26-B75B2DAD6634}" destId="{4E78196B-2346-4EB7-9000-18AC20573043}" srcOrd="0" destOrd="0" presId="urn:microsoft.com/office/officeart/2005/8/layout/matrix1"/>
    <dgm:cxn modelId="{B48ED808-5B90-4D6B-A484-610D31873889}" type="presOf" srcId="{EF7E00EB-CA65-4501-BA26-B75B2DAD6634}" destId="{D9234864-3C07-4D3D-92C3-9A03D399F9D8}" srcOrd="1" destOrd="0" presId="urn:microsoft.com/office/officeart/2005/8/layout/matrix1"/>
    <dgm:cxn modelId="{32C69E86-CFDB-4072-B938-9B8D96B5E831}" srcId="{25D8D309-E9DC-41A6-9900-2E78E0CAF61B}" destId="{5653672F-9EAC-4431-8C1A-202B08365895}" srcOrd="0" destOrd="0" parTransId="{304D81D9-3295-436B-88ED-B4BD000A55B6}" sibTransId="{3B880B14-4D4D-44A4-8D8E-1F9850C43E09}"/>
    <dgm:cxn modelId="{4FDB05EA-4D39-4CED-958E-7BB63C1B7D5B}" type="presParOf" srcId="{EE639010-B7F6-4BD3-8DA9-42692C42D2F1}" destId="{CA375D85-FE0F-4E62-847F-0E54861C0240}" srcOrd="0" destOrd="0" presId="urn:microsoft.com/office/officeart/2005/8/layout/matrix1"/>
    <dgm:cxn modelId="{F9A5E767-3E09-44BA-BC7E-C4EBA8013710}" type="presParOf" srcId="{CA375D85-FE0F-4E62-847F-0E54861C0240}" destId="{181BD27D-FDE9-4C5D-A53B-C68E7AD1BEE2}" srcOrd="0" destOrd="0" presId="urn:microsoft.com/office/officeart/2005/8/layout/matrix1"/>
    <dgm:cxn modelId="{0DB7B011-F7CA-4AE6-A85B-02668C389BA5}" type="presParOf" srcId="{CA375D85-FE0F-4E62-847F-0E54861C0240}" destId="{5CAC7904-35C2-4B62-A7B1-59ADC03C4C29}" srcOrd="1" destOrd="0" presId="urn:microsoft.com/office/officeart/2005/8/layout/matrix1"/>
    <dgm:cxn modelId="{4F9ACD82-A6A8-494C-95A3-F6220DE9342A}" type="presParOf" srcId="{CA375D85-FE0F-4E62-847F-0E54861C0240}" destId="{4E78196B-2346-4EB7-9000-18AC20573043}" srcOrd="2" destOrd="0" presId="urn:microsoft.com/office/officeart/2005/8/layout/matrix1"/>
    <dgm:cxn modelId="{F215EB5E-2FDF-4DBD-B9B3-030B86E23BA4}" type="presParOf" srcId="{CA375D85-FE0F-4E62-847F-0E54861C0240}" destId="{D9234864-3C07-4D3D-92C3-9A03D399F9D8}" srcOrd="3" destOrd="0" presId="urn:microsoft.com/office/officeart/2005/8/layout/matrix1"/>
    <dgm:cxn modelId="{B459B5D2-A77E-4C9B-A994-1CD9A6F8C320}" type="presParOf" srcId="{CA375D85-FE0F-4E62-847F-0E54861C0240}" destId="{50A7241D-A74B-4985-89CB-B3194844D192}" srcOrd="4" destOrd="0" presId="urn:microsoft.com/office/officeart/2005/8/layout/matrix1"/>
    <dgm:cxn modelId="{50E7E5F4-44B0-4B7C-80CC-085F140D7E5F}" type="presParOf" srcId="{CA375D85-FE0F-4E62-847F-0E54861C0240}" destId="{8D6F1D91-0916-4CC5-B4D1-7E37DEAA6778}" srcOrd="5" destOrd="0" presId="urn:microsoft.com/office/officeart/2005/8/layout/matrix1"/>
    <dgm:cxn modelId="{3005468D-6074-444C-A70F-BB0384B71FDC}" type="presParOf" srcId="{CA375D85-FE0F-4E62-847F-0E54861C0240}" destId="{596CC012-C5C6-486B-B769-89CD5848F2FD}" srcOrd="6" destOrd="0" presId="urn:microsoft.com/office/officeart/2005/8/layout/matrix1"/>
    <dgm:cxn modelId="{B33A03D1-3C79-4AB1-A5B5-C205984019DC}" type="presParOf" srcId="{CA375D85-FE0F-4E62-847F-0E54861C0240}" destId="{EDDBC96E-153E-4BD7-92D8-4EE1B4F7C7DB}" srcOrd="7" destOrd="0" presId="urn:microsoft.com/office/officeart/2005/8/layout/matrix1"/>
    <dgm:cxn modelId="{D2330A54-E4C2-4F20-BA1D-427B653BB03D}" type="presParOf" srcId="{EE639010-B7F6-4BD3-8DA9-42692C42D2F1}" destId="{279B7563-B6CB-47BD-B7A7-A36ABF7B5F3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540EB6-D929-41F9-8F93-3AF46A6B7600}" type="doc">
      <dgm:prSet loTypeId="urn:microsoft.com/office/officeart/2005/8/layout/radial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32EDF6B7-2304-4A25-8D1A-B02F7255FC87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Contratos</a:t>
          </a:r>
          <a:endParaRPr lang="es-MX" sz="2400" b="1" dirty="0"/>
        </a:p>
      </dgm:t>
    </dgm:pt>
    <dgm:pt modelId="{3665670B-7426-48B8-A348-B336E1B59400}" type="parTrans" cxnId="{BC7EFC4F-CF0F-4953-933F-E7AF26203891}">
      <dgm:prSet/>
      <dgm:spPr/>
      <dgm:t>
        <a:bodyPr/>
        <a:lstStyle/>
        <a:p>
          <a:endParaRPr lang="es-MX"/>
        </a:p>
      </dgm:t>
    </dgm:pt>
    <dgm:pt modelId="{8823DD00-58CD-4EDF-B993-8F1F8EE42C50}" type="sibTrans" cxnId="{BC7EFC4F-CF0F-4953-933F-E7AF26203891}">
      <dgm:prSet/>
      <dgm:spPr/>
      <dgm:t>
        <a:bodyPr/>
        <a:lstStyle/>
        <a:p>
          <a:endParaRPr lang="es-MX"/>
        </a:p>
      </dgm:t>
    </dgm:pt>
    <dgm:pt modelId="{8A28AF33-93E1-43B3-BF16-A584C8CCECA6}">
      <dgm:prSet phldrT="[Texto]" custT="1"/>
      <dgm:spPr>
        <a:solidFill>
          <a:schemeClr val="tx2"/>
        </a:solidFill>
      </dgm:spPr>
      <dgm:t>
        <a:bodyPr/>
        <a:lstStyle/>
        <a:p>
          <a:r>
            <a:rPr lang="es-MX" sz="1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Supervisar</a:t>
          </a:r>
          <a:endParaRPr lang="es-MX" sz="1800" b="1" dirty="0">
            <a:solidFill>
              <a:schemeClr val="tx1"/>
            </a:solidFill>
          </a:endParaRPr>
        </a:p>
      </dgm:t>
    </dgm:pt>
    <dgm:pt modelId="{D7671A8B-BDF7-4852-B745-569601F134F7}" type="parTrans" cxnId="{E7738DC6-4289-4AEF-868E-CD7DCCD27E4A}">
      <dgm:prSet/>
      <dgm:spPr/>
      <dgm:t>
        <a:bodyPr/>
        <a:lstStyle/>
        <a:p>
          <a:endParaRPr lang="es-MX"/>
        </a:p>
      </dgm:t>
    </dgm:pt>
    <dgm:pt modelId="{D6100BB8-ECEE-4EC5-89EF-45287FF187AC}" type="sibTrans" cxnId="{E7738DC6-4289-4AEF-868E-CD7DCCD27E4A}">
      <dgm:prSet/>
      <dgm:spPr/>
      <dgm:t>
        <a:bodyPr/>
        <a:lstStyle/>
        <a:p>
          <a:endParaRPr lang="es-MX"/>
        </a:p>
      </dgm:t>
    </dgm:pt>
    <dgm:pt modelId="{2E399B9F-DC25-4A45-B3BE-AEE750D1A119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800" b="1" dirty="0" smtClean="0"/>
            <a:t>Seguimiento</a:t>
          </a:r>
          <a:endParaRPr lang="es-MX" sz="1800" b="1" dirty="0"/>
        </a:p>
      </dgm:t>
    </dgm:pt>
    <dgm:pt modelId="{611F5631-6299-4A7B-ADD5-09097EFED198}" type="parTrans" cxnId="{7841636F-33ED-46AE-9AFC-741559591180}">
      <dgm:prSet/>
      <dgm:spPr/>
      <dgm:t>
        <a:bodyPr/>
        <a:lstStyle/>
        <a:p>
          <a:endParaRPr lang="es-MX"/>
        </a:p>
      </dgm:t>
    </dgm:pt>
    <dgm:pt modelId="{EAB2358F-9C2F-43B1-834B-769EC682677F}" type="sibTrans" cxnId="{7841636F-33ED-46AE-9AFC-741559591180}">
      <dgm:prSet/>
      <dgm:spPr/>
      <dgm:t>
        <a:bodyPr/>
        <a:lstStyle/>
        <a:p>
          <a:endParaRPr lang="es-MX"/>
        </a:p>
      </dgm:t>
    </dgm:pt>
    <dgm:pt modelId="{6BB19478-1CB2-4BD5-B81D-AFC622244A46}">
      <dgm:prSet phldrT="[Texto]" custT="1"/>
      <dgm:spPr>
        <a:solidFill>
          <a:schemeClr val="tx2">
            <a:lumMod val="60000"/>
            <a:lumOff val="4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s-MX" sz="1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Administrar</a:t>
          </a:r>
          <a:endParaRPr lang="es-MX" sz="1800" b="1" dirty="0"/>
        </a:p>
      </dgm:t>
    </dgm:pt>
    <dgm:pt modelId="{763A8F43-F7DC-4F42-B466-4F19BA8ED604}" type="parTrans" cxnId="{5337EA41-9261-4CB3-B24F-75350AA6DC45}">
      <dgm:prSet/>
      <dgm:spPr/>
      <dgm:t>
        <a:bodyPr/>
        <a:lstStyle/>
        <a:p>
          <a:endParaRPr lang="es-MX"/>
        </a:p>
      </dgm:t>
    </dgm:pt>
    <dgm:pt modelId="{81B3407A-24DF-470B-9A56-6BAD5A33DF8E}" type="sibTrans" cxnId="{5337EA41-9261-4CB3-B24F-75350AA6DC45}">
      <dgm:prSet/>
      <dgm:spPr/>
      <dgm:t>
        <a:bodyPr/>
        <a:lstStyle/>
        <a:p>
          <a:endParaRPr lang="es-MX"/>
        </a:p>
      </dgm:t>
    </dgm:pt>
    <dgm:pt modelId="{D286480F-CA1F-4690-B2A9-FA5F62EB1CA8}" type="pres">
      <dgm:prSet presAssocID="{F8540EB6-D929-41F9-8F93-3AF46A6B760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F6C2F7D-B7B7-45ED-92AC-5B0E391E30E9}" type="pres">
      <dgm:prSet presAssocID="{F8540EB6-D929-41F9-8F93-3AF46A6B7600}" presName="radial" presStyleCnt="0">
        <dgm:presLayoutVars>
          <dgm:animLvl val="ctr"/>
        </dgm:presLayoutVars>
      </dgm:prSet>
      <dgm:spPr/>
    </dgm:pt>
    <dgm:pt modelId="{0202A836-D00C-4224-9C85-F47365568772}" type="pres">
      <dgm:prSet presAssocID="{32EDF6B7-2304-4A25-8D1A-B02F7255FC87}" presName="centerShape" presStyleLbl="vennNode1" presStyleIdx="0" presStyleCnt="4" custScaleX="69887" custScaleY="73655" custLinFactNeighborX="-39998" custLinFactNeighborY="-13594"/>
      <dgm:spPr/>
      <dgm:t>
        <a:bodyPr/>
        <a:lstStyle/>
        <a:p>
          <a:endParaRPr lang="es-MX"/>
        </a:p>
      </dgm:t>
    </dgm:pt>
    <dgm:pt modelId="{E09B4C44-BE44-486F-B37E-E9BB16260628}" type="pres">
      <dgm:prSet presAssocID="{8A28AF33-93E1-43B3-BF16-A584C8CCECA6}" presName="node" presStyleLbl="vennNode1" presStyleIdx="1" presStyleCnt="4" custScaleX="131934" custScaleY="120915" custRadScaleRad="95386" custRadScaleInc="624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5B8818-8A24-44E5-9981-8CFBBD280E72}" type="pres">
      <dgm:prSet presAssocID="{2E399B9F-DC25-4A45-B3BE-AEE750D1A119}" presName="node" presStyleLbl="vennNode1" presStyleIdx="2" presStyleCnt="4" custScaleX="134869" custScaleY="126855" custRadScaleRad="65654" custRadScaleInc="310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37D248-1947-4922-865A-CBBBA0EB9DEC}" type="pres">
      <dgm:prSet presAssocID="{6BB19478-1CB2-4BD5-B81D-AFC622244A46}" presName="node" presStyleLbl="vennNode1" presStyleIdx="3" presStyleCnt="4" custScaleX="124989" custScaleY="114518" custRadScaleRad="107924" custRadScaleInc="1155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A579173-D0D1-4784-ADD7-16A0728092DE}" type="presOf" srcId="{8A28AF33-93E1-43B3-BF16-A584C8CCECA6}" destId="{E09B4C44-BE44-486F-B37E-E9BB16260628}" srcOrd="0" destOrd="0" presId="urn:microsoft.com/office/officeart/2005/8/layout/radial3"/>
    <dgm:cxn modelId="{BC7EFC4F-CF0F-4953-933F-E7AF26203891}" srcId="{F8540EB6-D929-41F9-8F93-3AF46A6B7600}" destId="{32EDF6B7-2304-4A25-8D1A-B02F7255FC87}" srcOrd="0" destOrd="0" parTransId="{3665670B-7426-48B8-A348-B336E1B59400}" sibTransId="{8823DD00-58CD-4EDF-B993-8F1F8EE42C50}"/>
    <dgm:cxn modelId="{48BEBB0A-251C-4723-A90B-7397085524A1}" type="presOf" srcId="{F8540EB6-D929-41F9-8F93-3AF46A6B7600}" destId="{D286480F-CA1F-4690-B2A9-FA5F62EB1CA8}" srcOrd="0" destOrd="0" presId="urn:microsoft.com/office/officeart/2005/8/layout/radial3"/>
    <dgm:cxn modelId="{5337EA41-9261-4CB3-B24F-75350AA6DC45}" srcId="{32EDF6B7-2304-4A25-8D1A-B02F7255FC87}" destId="{6BB19478-1CB2-4BD5-B81D-AFC622244A46}" srcOrd="2" destOrd="0" parTransId="{763A8F43-F7DC-4F42-B466-4F19BA8ED604}" sibTransId="{81B3407A-24DF-470B-9A56-6BAD5A33DF8E}"/>
    <dgm:cxn modelId="{7841636F-33ED-46AE-9AFC-741559591180}" srcId="{32EDF6B7-2304-4A25-8D1A-B02F7255FC87}" destId="{2E399B9F-DC25-4A45-B3BE-AEE750D1A119}" srcOrd="1" destOrd="0" parTransId="{611F5631-6299-4A7B-ADD5-09097EFED198}" sibTransId="{EAB2358F-9C2F-43B1-834B-769EC682677F}"/>
    <dgm:cxn modelId="{B9E2B3EA-B33F-4BDD-9B80-58A0DF0C2C46}" type="presOf" srcId="{2E399B9F-DC25-4A45-B3BE-AEE750D1A119}" destId="{685B8818-8A24-44E5-9981-8CFBBD280E72}" srcOrd="0" destOrd="0" presId="urn:microsoft.com/office/officeart/2005/8/layout/radial3"/>
    <dgm:cxn modelId="{52752202-D2D4-40B2-860D-A3D8865556B3}" type="presOf" srcId="{32EDF6B7-2304-4A25-8D1A-B02F7255FC87}" destId="{0202A836-D00C-4224-9C85-F47365568772}" srcOrd="0" destOrd="0" presId="urn:microsoft.com/office/officeart/2005/8/layout/radial3"/>
    <dgm:cxn modelId="{9D4A7E43-8977-4278-8997-C7E749756110}" type="presOf" srcId="{6BB19478-1CB2-4BD5-B81D-AFC622244A46}" destId="{F037D248-1947-4922-865A-CBBBA0EB9DEC}" srcOrd="0" destOrd="0" presId="urn:microsoft.com/office/officeart/2005/8/layout/radial3"/>
    <dgm:cxn modelId="{E7738DC6-4289-4AEF-868E-CD7DCCD27E4A}" srcId="{32EDF6B7-2304-4A25-8D1A-B02F7255FC87}" destId="{8A28AF33-93E1-43B3-BF16-A584C8CCECA6}" srcOrd="0" destOrd="0" parTransId="{D7671A8B-BDF7-4852-B745-569601F134F7}" sibTransId="{D6100BB8-ECEE-4EC5-89EF-45287FF187AC}"/>
    <dgm:cxn modelId="{C7FC7950-B77A-4268-808F-8964EC2315C7}" type="presParOf" srcId="{D286480F-CA1F-4690-B2A9-FA5F62EB1CA8}" destId="{3F6C2F7D-B7B7-45ED-92AC-5B0E391E30E9}" srcOrd="0" destOrd="0" presId="urn:microsoft.com/office/officeart/2005/8/layout/radial3"/>
    <dgm:cxn modelId="{81A14990-5CB0-4CB1-ACC8-B505939CFC72}" type="presParOf" srcId="{3F6C2F7D-B7B7-45ED-92AC-5B0E391E30E9}" destId="{0202A836-D00C-4224-9C85-F47365568772}" srcOrd="0" destOrd="0" presId="urn:microsoft.com/office/officeart/2005/8/layout/radial3"/>
    <dgm:cxn modelId="{12D300FD-7344-478A-8896-484D0CB7D81B}" type="presParOf" srcId="{3F6C2F7D-B7B7-45ED-92AC-5B0E391E30E9}" destId="{E09B4C44-BE44-486F-B37E-E9BB16260628}" srcOrd="1" destOrd="0" presId="urn:microsoft.com/office/officeart/2005/8/layout/radial3"/>
    <dgm:cxn modelId="{4A3A0E5D-96E5-4B25-B6A1-1298C66F6A7B}" type="presParOf" srcId="{3F6C2F7D-B7B7-45ED-92AC-5B0E391E30E9}" destId="{685B8818-8A24-44E5-9981-8CFBBD280E72}" srcOrd="2" destOrd="0" presId="urn:microsoft.com/office/officeart/2005/8/layout/radial3"/>
    <dgm:cxn modelId="{15734A74-0CEC-423E-BDBC-24854B765D0E}" type="presParOf" srcId="{3F6C2F7D-B7B7-45ED-92AC-5B0E391E30E9}" destId="{F037D248-1947-4922-865A-CBBBA0EB9DEC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289BB-5E67-4B8B-926B-52C382F1E863}">
      <dsp:nvSpPr>
        <dsp:cNvPr id="0" name=""/>
        <dsp:cNvSpPr/>
      </dsp:nvSpPr>
      <dsp:spPr>
        <a:xfrm>
          <a:off x="2364169" y="559"/>
          <a:ext cx="1776045" cy="655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UR</a:t>
          </a:r>
          <a:endParaRPr lang="es-MX" sz="1700" kern="1200" dirty="0"/>
        </a:p>
      </dsp:txBody>
      <dsp:txXfrm>
        <a:off x="2383357" y="19747"/>
        <a:ext cx="1737669" cy="616764"/>
      </dsp:txXfrm>
    </dsp:sp>
    <dsp:sp modelId="{EE62227E-069F-4494-9920-7E8659052B54}">
      <dsp:nvSpPr>
        <dsp:cNvPr id="0" name=""/>
        <dsp:cNvSpPr/>
      </dsp:nvSpPr>
      <dsp:spPr>
        <a:xfrm rot="5400000">
          <a:off x="3129353" y="672079"/>
          <a:ext cx="245677" cy="294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-5400000">
        <a:off x="3163749" y="696647"/>
        <a:ext cx="176887" cy="171974"/>
      </dsp:txXfrm>
    </dsp:sp>
    <dsp:sp modelId="{D94A2586-0171-419F-A808-5BA2F6408161}">
      <dsp:nvSpPr>
        <dsp:cNvPr id="0" name=""/>
        <dsp:cNvSpPr/>
      </dsp:nvSpPr>
      <dsp:spPr>
        <a:xfrm>
          <a:off x="2364169" y="983271"/>
          <a:ext cx="1776045" cy="655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Coord. Estudios de Mercado</a:t>
          </a:r>
          <a:endParaRPr lang="es-MX" sz="1700" kern="1200" dirty="0"/>
        </a:p>
      </dsp:txBody>
      <dsp:txXfrm>
        <a:off x="2383357" y="1002459"/>
        <a:ext cx="1737669" cy="616764"/>
      </dsp:txXfrm>
    </dsp:sp>
    <dsp:sp modelId="{83B3E262-F2B5-4D9D-A00C-0E06456DC74A}">
      <dsp:nvSpPr>
        <dsp:cNvPr id="0" name=""/>
        <dsp:cNvSpPr/>
      </dsp:nvSpPr>
      <dsp:spPr>
        <a:xfrm rot="5400000">
          <a:off x="3129353" y="1654790"/>
          <a:ext cx="245677" cy="294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-5400000">
        <a:off x="3163749" y="1679358"/>
        <a:ext cx="176887" cy="171974"/>
      </dsp:txXfrm>
    </dsp:sp>
    <dsp:sp modelId="{E0A3EEFB-A696-4D21-8003-41E53D979ACF}">
      <dsp:nvSpPr>
        <dsp:cNvPr id="0" name=""/>
        <dsp:cNvSpPr/>
      </dsp:nvSpPr>
      <dsp:spPr>
        <a:xfrm>
          <a:off x="2364169" y="1965982"/>
          <a:ext cx="1776045" cy="655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Tabla comparativa de precios</a:t>
          </a:r>
          <a:endParaRPr lang="es-MX" sz="1700" kern="1200" dirty="0"/>
        </a:p>
      </dsp:txBody>
      <dsp:txXfrm>
        <a:off x="2383357" y="1985170"/>
        <a:ext cx="1737669" cy="616764"/>
      </dsp:txXfrm>
    </dsp:sp>
    <dsp:sp modelId="{D9EF57E2-5B1A-4759-A48E-7A7F087B373E}">
      <dsp:nvSpPr>
        <dsp:cNvPr id="0" name=""/>
        <dsp:cNvSpPr/>
      </dsp:nvSpPr>
      <dsp:spPr>
        <a:xfrm rot="8716416">
          <a:off x="2201492" y="2683220"/>
          <a:ext cx="551657" cy="294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10800000">
        <a:off x="2282059" y="2716992"/>
        <a:ext cx="463213" cy="176887"/>
      </dsp:txXfrm>
    </dsp:sp>
    <dsp:sp modelId="{30944B3E-528B-48B1-9E33-CCA73D2A249E}">
      <dsp:nvSpPr>
        <dsp:cNvPr id="0" name=""/>
        <dsp:cNvSpPr/>
      </dsp:nvSpPr>
      <dsp:spPr>
        <a:xfrm>
          <a:off x="814426" y="3040131"/>
          <a:ext cx="1776045" cy="655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Proveeduría</a:t>
          </a:r>
          <a:endParaRPr lang="es-MX" sz="1700" kern="1200" dirty="0"/>
        </a:p>
      </dsp:txBody>
      <dsp:txXfrm>
        <a:off x="833614" y="3059319"/>
        <a:ext cx="1737669" cy="616764"/>
      </dsp:txXfrm>
    </dsp:sp>
    <dsp:sp modelId="{95C39D88-FB15-4DC1-A875-24A9D3F249B4}">
      <dsp:nvSpPr>
        <dsp:cNvPr id="0" name=""/>
        <dsp:cNvSpPr/>
      </dsp:nvSpPr>
      <dsp:spPr>
        <a:xfrm rot="3058494">
          <a:off x="3821573" y="2685021"/>
          <a:ext cx="451286" cy="265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3836324" y="2707186"/>
        <a:ext cx="371625" cy="159322"/>
      </dsp:txXfrm>
    </dsp:sp>
    <dsp:sp modelId="{BDB8399A-2079-4744-8FDB-545C02C412A2}">
      <dsp:nvSpPr>
        <dsp:cNvPr id="0" name=""/>
        <dsp:cNvSpPr/>
      </dsp:nvSpPr>
      <dsp:spPr>
        <a:xfrm>
          <a:off x="3916735" y="3050375"/>
          <a:ext cx="1776045" cy="655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Techos presupuestales</a:t>
          </a:r>
          <a:endParaRPr lang="es-MX" sz="1700" kern="1200" dirty="0"/>
        </a:p>
      </dsp:txBody>
      <dsp:txXfrm>
        <a:off x="3935923" y="3069563"/>
        <a:ext cx="1737669" cy="616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99AF8-6220-40E2-9486-42AA4350C740}">
      <dsp:nvSpPr>
        <dsp:cNvPr id="0" name=""/>
        <dsp:cNvSpPr/>
      </dsp:nvSpPr>
      <dsp:spPr>
        <a:xfrm>
          <a:off x="503793" y="0"/>
          <a:ext cx="5709662" cy="436192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13C72-208B-4D12-986E-DF70D8053D1B}">
      <dsp:nvSpPr>
        <dsp:cNvPr id="0" name=""/>
        <dsp:cNvSpPr/>
      </dsp:nvSpPr>
      <dsp:spPr>
        <a:xfrm>
          <a:off x="7215" y="1308576"/>
          <a:ext cx="2162114" cy="1744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Justificaciones de compra</a:t>
          </a:r>
          <a:endParaRPr lang="es-ES" sz="2400" kern="1200" dirty="0"/>
        </a:p>
      </dsp:txBody>
      <dsp:txXfrm>
        <a:off x="92388" y="1393749"/>
        <a:ext cx="1991768" cy="1574422"/>
      </dsp:txXfrm>
    </dsp:sp>
    <dsp:sp modelId="{7F4B988F-6480-4EC2-98FA-EAA19BD58A7E}">
      <dsp:nvSpPr>
        <dsp:cNvPr id="0" name=""/>
        <dsp:cNvSpPr/>
      </dsp:nvSpPr>
      <dsp:spPr>
        <a:xfrm>
          <a:off x="2277567" y="1308576"/>
          <a:ext cx="2162114" cy="1744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Partidas:  </a:t>
          </a:r>
          <a:r>
            <a:rPr lang="es-ES" sz="2400" b="1" kern="1200" dirty="0" smtClean="0"/>
            <a:t>2710, 5110, 5190 y 5410</a:t>
          </a:r>
          <a:endParaRPr lang="es-ES" sz="2400" b="1" kern="1200" dirty="0"/>
        </a:p>
      </dsp:txBody>
      <dsp:txXfrm>
        <a:off x="2362740" y="1393749"/>
        <a:ext cx="1991768" cy="1574422"/>
      </dsp:txXfrm>
    </dsp:sp>
    <dsp:sp modelId="{743B9C21-D93A-4A56-A502-52FB25D57FCA}">
      <dsp:nvSpPr>
        <dsp:cNvPr id="0" name=""/>
        <dsp:cNvSpPr/>
      </dsp:nvSpPr>
      <dsp:spPr>
        <a:xfrm>
          <a:off x="4547919" y="1308576"/>
          <a:ext cx="2162114" cy="1744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Oficio titular de la UR</a:t>
          </a:r>
          <a:endParaRPr lang="es-ES" sz="2400" kern="1200" dirty="0"/>
        </a:p>
      </dsp:txBody>
      <dsp:txXfrm>
        <a:off x="4633092" y="1393749"/>
        <a:ext cx="1991768" cy="1574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7578A-EDC4-415A-8BA6-A13015B6C088}">
      <dsp:nvSpPr>
        <dsp:cNvPr id="0" name=""/>
        <dsp:cNvSpPr/>
      </dsp:nvSpPr>
      <dsp:spPr>
        <a:xfrm>
          <a:off x="3274" y="0"/>
          <a:ext cx="1148953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/>
            <a:t>DGTIyT</a:t>
          </a:r>
          <a:endParaRPr lang="es-ES" sz="2500" kern="1200" dirty="0"/>
        </a:p>
      </dsp:txBody>
      <dsp:txXfrm>
        <a:off x="3274" y="0"/>
        <a:ext cx="1148953" cy="1219200"/>
      </dsp:txXfrm>
    </dsp:sp>
    <dsp:sp modelId="{01E0804E-B45B-4002-85FD-1B9A6DECBA77}">
      <dsp:nvSpPr>
        <dsp:cNvPr id="0" name=""/>
        <dsp:cNvSpPr/>
      </dsp:nvSpPr>
      <dsp:spPr>
        <a:xfrm>
          <a:off x="118169" y="1220390"/>
          <a:ext cx="91916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5150, 3270,5650, 5660, etc.</a:t>
          </a:r>
          <a:endParaRPr lang="es-ES" sz="1200" kern="1200" dirty="0"/>
        </a:p>
      </dsp:txBody>
      <dsp:txXfrm>
        <a:off x="145090" y="1247311"/>
        <a:ext cx="865320" cy="1171509"/>
      </dsp:txXfrm>
    </dsp:sp>
    <dsp:sp modelId="{A25E01DD-DCBE-4F8C-AC92-DCEA37FD90AF}">
      <dsp:nvSpPr>
        <dsp:cNvPr id="0" name=""/>
        <dsp:cNvSpPr/>
      </dsp:nvSpPr>
      <dsp:spPr>
        <a:xfrm>
          <a:off x="118169" y="2634257"/>
          <a:ext cx="91916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Vigente fecha captura</a:t>
          </a:r>
          <a:endParaRPr lang="es-ES" sz="1200" kern="1200" dirty="0"/>
        </a:p>
      </dsp:txBody>
      <dsp:txXfrm>
        <a:off x="145090" y="2661178"/>
        <a:ext cx="865320" cy="1171509"/>
      </dsp:txXfrm>
    </dsp:sp>
    <dsp:sp modelId="{B266C9D3-64C0-4FD1-8044-57DCAD869C27}">
      <dsp:nvSpPr>
        <dsp:cNvPr id="0" name=""/>
        <dsp:cNvSpPr/>
      </dsp:nvSpPr>
      <dsp:spPr>
        <a:xfrm>
          <a:off x="1238398" y="0"/>
          <a:ext cx="1148953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DIB</a:t>
          </a:r>
          <a:endParaRPr lang="es-ES" sz="2500" kern="1200" dirty="0"/>
        </a:p>
      </dsp:txBody>
      <dsp:txXfrm>
        <a:off x="1238398" y="0"/>
        <a:ext cx="1148953" cy="1219200"/>
      </dsp:txXfrm>
    </dsp:sp>
    <dsp:sp modelId="{3E40BB7F-B348-4904-B1A8-F264C6129DD9}">
      <dsp:nvSpPr>
        <dsp:cNvPr id="0" name=""/>
        <dsp:cNvSpPr/>
      </dsp:nvSpPr>
      <dsp:spPr>
        <a:xfrm>
          <a:off x="1353294" y="1220390"/>
          <a:ext cx="91916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5310, 5320, 5120, 2950, y las que aplique</a:t>
          </a:r>
          <a:endParaRPr lang="es-ES" sz="1200" kern="1200" dirty="0"/>
        </a:p>
      </dsp:txBody>
      <dsp:txXfrm>
        <a:off x="1380215" y="1247311"/>
        <a:ext cx="865320" cy="1171509"/>
      </dsp:txXfrm>
    </dsp:sp>
    <dsp:sp modelId="{A6049A96-260A-43F1-ADCC-F6C7E7E68E3C}">
      <dsp:nvSpPr>
        <dsp:cNvPr id="0" name=""/>
        <dsp:cNvSpPr/>
      </dsp:nvSpPr>
      <dsp:spPr>
        <a:xfrm>
          <a:off x="1353294" y="2634257"/>
          <a:ext cx="91916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Titular DGSS</a:t>
          </a:r>
          <a:endParaRPr lang="es-ES" sz="1200" kern="1200" dirty="0"/>
        </a:p>
      </dsp:txBody>
      <dsp:txXfrm>
        <a:off x="1380215" y="2661178"/>
        <a:ext cx="865320" cy="1171509"/>
      </dsp:txXfrm>
    </dsp:sp>
    <dsp:sp modelId="{8D325599-BD46-469F-A77D-A2632C6EB3A0}">
      <dsp:nvSpPr>
        <dsp:cNvPr id="0" name=""/>
        <dsp:cNvSpPr/>
      </dsp:nvSpPr>
      <dsp:spPr>
        <a:xfrm>
          <a:off x="2473523" y="0"/>
          <a:ext cx="1148953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DGS</a:t>
          </a:r>
          <a:endParaRPr lang="es-ES" sz="2500" kern="1200" dirty="0"/>
        </a:p>
      </dsp:txBody>
      <dsp:txXfrm>
        <a:off x="2473523" y="0"/>
        <a:ext cx="1148953" cy="1219200"/>
      </dsp:txXfrm>
    </dsp:sp>
    <dsp:sp modelId="{2AD24A90-29F3-4891-8938-2347A52E61FB}">
      <dsp:nvSpPr>
        <dsp:cNvPr id="0" name=""/>
        <dsp:cNvSpPr/>
      </dsp:nvSpPr>
      <dsp:spPr>
        <a:xfrm>
          <a:off x="2588418" y="1220390"/>
          <a:ext cx="91916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2530 y 2540</a:t>
          </a:r>
          <a:endParaRPr lang="es-ES" sz="1200" kern="1200" dirty="0"/>
        </a:p>
      </dsp:txBody>
      <dsp:txXfrm>
        <a:off x="2615339" y="1247311"/>
        <a:ext cx="865320" cy="1171509"/>
      </dsp:txXfrm>
    </dsp:sp>
    <dsp:sp modelId="{CABDA3F3-B14B-4FB1-8D24-4B7D22702A48}">
      <dsp:nvSpPr>
        <dsp:cNvPr id="0" name=""/>
        <dsp:cNvSpPr/>
      </dsp:nvSpPr>
      <dsp:spPr>
        <a:xfrm>
          <a:off x="2588418" y="2634257"/>
          <a:ext cx="91916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Instrumental médico DIB</a:t>
          </a:r>
          <a:endParaRPr lang="es-ES" sz="1200" kern="1200" dirty="0"/>
        </a:p>
      </dsp:txBody>
      <dsp:txXfrm>
        <a:off x="2615339" y="2661178"/>
        <a:ext cx="865320" cy="1171509"/>
      </dsp:txXfrm>
    </dsp:sp>
    <dsp:sp modelId="{7104A890-83BE-4996-A7F0-495E734AE280}">
      <dsp:nvSpPr>
        <dsp:cNvPr id="0" name=""/>
        <dsp:cNvSpPr/>
      </dsp:nvSpPr>
      <dsp:spPr>
        <a:xfrm>
          <a:off x="3708648" y="0"/>
          <a:ext cx="1148953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/>
            <a:t>Lab</a:t>
          </a:r>
          <a:r>
            <a:rPr lang="es-ES" sz="2500" kern="1200" dirty="0" smtClean="0"/>
            <a:t>. Estatal</a:t>
          </a:r>
          <a:endParaRPr lang="es-ES" sz="2500" kern="1200" dirty="0"/>
        </a:p>
      </dsp:txBody>
      <dsp:txXfrm>
        <a:off x="3708648" y="0"/>
        <a:ext cx="1148953" cy="1219200"/>
      </dsp:txXfrm>
    </dsp:sp>
    <dsp:sp modelId="{8D348D28-5F3F-41A0-95D8-AA88CBAD94A8}">
      <dsp:nvSpPr>
        <dsp:cNvPr id="0" name=""/>
        <dsp:cNvSpPr/>
      </dsp:nvSpPr>
      <dsp:spPr>
        <a:xfrm>
          <a:off x="3823543" y="1220390"/>
          <a:ext cx="91916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2510, 2550 y 2590</a:t>
          </a:r>
          <a:endParaRPr lang="es-ES" sz="1200" kern="1200" dirty="0"/>
        </a:p>
      </dsp:txBody>
      <dsp:txXfrm>
        <a:off x="3850464" y="1247311"/>
        <a:ext cx="865320" cy="1171509"/>
      </dsp:txXfrm>
    </dsp:sp>
    <dsp:sp modelId="{361CA44E-D1BE-4C8E-ABE7-DAB317121898}">
      <dsp:nvSpPr>
        <dsp:cNvPr id="0" name=""/>
        <dsp:cNvSpPr/>
      </dsp:nvSpPr>
      <dsp:spPr>
        <a:xfrm>
          <a:off x="3823543" y="2634257"/>
          <a:ext cx="91916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Validación</a:t>
          </a:r>
          <a:endParaRPr lang="es-ES" sz="1200" kern="1200" dirty="0"/>
        </a:p>
      </dsp:txBody>
      <dsp:txXfrm>
        <a:off x="3850464" y="2661178"/>
        <a:ext cx="865320" cy="1171509"/>
      </dsp:txXfrm>
    </dsp:sp>
    <dsp:sp modelId="{39AB29E0-2DF7-4CB6-A9FF-34A0F858892C}">
      <dsp:nvSpPr>
        <dsp:cNvPr id="0" name=""/>
        <dsp:cNvSpPr/>
      </dsp:nvSpPr>
      <dsp:spPr>
        <a:xfrm>
          <a:off x="4943772" y="0"/>
          <a:ext cx="1148953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Com. Social</a:t>
          </a:r>
          <a:endParaRPr lang="es-ES" sz="2500" kern="1200" dirty="0"/>
        </a:p>
      </dsp:txBody>
      <dsp:txXfrm>
        <a:off x="4943772" y="0"/>
        <a:ext cx="1148953" cy="1219200"/>
      </dsp:txXfrm>
    </dsp:sp>
    <dsp:sp modelId="{CAC00C7F-9018-46AD-8F1B-014699D8D567}">
      <dsp:nvSpPr>
        <dsp:cNvPr id="0" name=""/>
        <dsp:cNvSpPr/>
      </dsp:nvSpPr>
      <dsp:spPr>
        <a:xfrm>
          <a:off x="5058667" y="1220390"/>
          <a:ext cx="91916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2150, 3360, 3612, 2710, etc.</a:t>
          </a:r>
          <a:endParaRPr lang="es-ES" sz="1200" kern="1200" dirty="0"/>
        </a:p>
      </dsp:txBody>
      <dsp:txXfrm>
        <a:off x="5085588" y="1247311"/>
        <a:ext cx="865320" cy="1171509"/>
      </dsp:txXfrm>
    </dsp:sp>
    <dsp:sp modelId="{7BD7455B-5571-42F3-9568-1BFCB5CA7354}">
      <dsp:nvSpPr>
        <dsp:cNvPr id="0" name=""/>
        <dsp:cNvSpPr/>
      </dsp:nvSpPr>
      <dsp:spPr>
        <a:xfrm>
          <a:off x="5058667" y="2634257"/>
          <a:ext cx="91916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Logotipos oficiales</a:t>
          </a:r>
          <a:endParaRPr lang="es-ES" sz="1200" kern="1200" dirty="0"/>
        </a:p>
      </dsp:txBody>
      <dsp:txXfrm>
        <a:off x="5085588" y="2661178"/>
        <a:ext cx="865320" cy="1171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E7863-7C43-4F3A-A66E-A5EBDD1158E3}">
      <dsp:nvSpPr>
        <dsp:cNvPr id="0" name=""/>
        <dsp:cNvSpPr/>
      </dsp:nvSpPr>
      <dsp:spPr>
        <a:xfrm>
          <a:off x="2438400" y="0"/>
          <a:ext cx="1219200" cy="812799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ISO</a:t>
          </a:r>
          <a:endParaRPr lang="es-ES" sz="2600" kern="1200" dirty="0"/>
        </a:p>
      </dsp:txBody>
      <dsp:txXfrm>
        <a:off x="2438400" y="0"/>
        <a:ext cx="1219200" cy="812799"/>
      </dsp:txXfrm>
    </dsp:sp>
    <dsp:sp modelId="{85E28FA6-F641-41F1-AE95-5E571741AFC7}">
      <dsp:nvSpPr>
        <dsp:cNvPr id="0" name=""/>
        <dsp:cNvSpPr/>
      </dsp:nvSpPr>
      <dsp:spPr>
        <a:xfrm>
          <a:off x="1828800" y="812799"/>
          <a:ext cx="2438400" cy="812799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Caducidad</a:t>
          </a:r>
          <a:endParaRPr lang="es-ES" sz="2600" kern="1200" dirty="0"/>
        </a:p>
      </dsp:txBody>
      <dsp:txXfrm>
        <a:off x="2255520" y="812799"/>
        <a:ext cx="1584960" cy="812799"/>
      </dsp:txXfrm>
    </dsp:sp>
    <dsp:sp modelId="{49EC0347-C69E-4215-B38B-BA7440BFAF67}">
      <dsp:nvSpPr>
        <dsp:cNvPr id="0" name=""/>
        <dsp:cNvSpPr/>
      </dsp:nvSpPr>
      <dsp:spPr>
        <a:xfrm>
          <a:off x="1219200" y="1625599"/>
          <a:ext cx="3657600" cy="812799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Registro Sanitario</a:t>
          </a:r>
          <a:endParaRPr lang="es-ES" sz="2600" kern="1200" dirty="0"/>
        </a:p>
      </dsp:txBody>
      <dsp:txXfrm>
        <a:off x="1859280" y="1625599"/>
        <a:ext cx="2377440" cy="812799"/>
      </dsp:txXfrm>
    </dsp:sp>
    <dsp:sp modelId="{BE6D5602-7A33-428A-9339-A76C2A33600B}">
      <dsp:nvSpPr>
        <dsp:cNvPr id="0" name=""/>
        <dsp:cNvSpPr/>
      </dsp:nvSpPr>
      <dsp:spPr>
        <a:xfrm>
          <a:off x="609600" y="2438399"/>
          <a:ext cx="4876800" cy="812799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Certificado de análisis</a:t>
          </a:r>
          <a:endParaRPr lang="es-ES" sz="2600" kern="1200" dirty="0"/>
        </a:p>
      </dsp:txBody>
      <dsp:txXfrm>
        <a:off x="1463039" y="2438399"/>
        <a:ext cx="3169920" cy="812799"/>
      </dsp:txXfrm>
    </dsp:sp>
    <dsp:sp modelId="{08EB0B3C-C5E1-492E-B25B-DB3828B6949D}">
      <dsp:nvSpPr>
        <dsp:cNvPr id="0" name=""/>
        <dsp:cNvSpPr/>
      </dsp:nvSpPr>
      <dsp:spPr>
        <a:xfrm>
          <a:off x="0" y="3251199"/>
          <a:ext cx="6096000" cy="812799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Garantía, color, medidas, tolerancia, etc.</a:t>
          </a:r>
          <a:endParaRPr lang="es-ES" sz="2600" kern="1200" dirty="0"/>
        </a:p>
      </dsp:txBody>
      <dsp:txXfrm>
        <a:off x="1066799" y="3251199"/>
        <a:ext cx="3962400" cy="812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BD27D-FDE9-4C5D-A53B-C68E7AD1BEE2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DIB</a:t>
          </a:r>
          <a:endParaRPr lang="es-ES" sz="18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5120, 5310, 5320</a:t>
          </a:r>
        </a:p>
      </dsp:txBody>
      <dsp:txXfrm rot="5400000">
        <a:off x="0" y="0"/>
        <a:ext cx="3048000" cy="1524000"/>
      </dsp:txXfrm>
    </dsp:sp>
    <dsp:sp modelId="{4E78196B-2346-4EB7-9000-18AC20573043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/>
            <a:t>DGTyTI</a:t>
          </a:r>
          <a:endParaRPr lang="es-E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5150, 3270, 5650,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 5660, etc.</a:t>
          </a:r>
          <a:endParaRPr lang="es-ES" sz="2000" kern="1200" dirty="0"/>
        </a:p>
      </dsp:txBody>
      <dsp:txXfrm>
        <a:off x="3048000" y="0"/>
        <a:ext cx="3048000" cy="1524000"/>
      </dsp:txXfrm>
    </dsp:sp>
    <dsp:sp modelId="{50A7241D-A74B-4985-89CB-B3194844D192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Otras Partidas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UR</a:t>
          </a:r>
          <a:endParaRPr lang="es-ES" sz="3200" kern="1200" dirty="0"/>
        </a:p>
      </dsp:txBody>
      <dsp:txXfrm rot="10800000">
        <a:off x="0" y="2539999"/>
        <a:ext cx="3048000" cy="1524000"/>
      </dsp:txXfrm>
    </dsp:sp>
    <dsp:sp modelId="{596CC012-C5C6-486B-B769-89CD5848F2FD}">
      <dsp:nvSpPr>
        <dsp:cNvPr id="0" name=""/>
        <dsp:cNvSpPr/>
      </dsp:nvSpPr>
      <dsp:spPr>
        <a:xfrm rot="5400000">
          <a:off x="3011627" y="1829821"/>
          <a:ext cx="96702" cy="118960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B7563-B6CB-47BD-B7A7-A36ABF7B5F3E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rgbClr val="FF0000"/>
              </a:solidFill>
            </a:rPr>
            <a:t>DICTAMEN TÉCNICO</a:t>
          </a:r>
          <a:endParaRPr lang="es-ES" sz="2500" kern="1200" dirty="0">
            <a:solidFill>
              <a:srgbClr val="FF0000"/>
            </a:solidFill>
          </a:endParaRPr>
        </a:p>
      </dsp:txBody>
      <dsp:txXfrm>
        <a:off x="2183197" y="1573596"/>
        <a:ext cx="1729606" cy="9168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A836-D00C-4224-9C85-F47365568772}">
      <dsp:nvSpPr>
        <dsp:cNvPr id="0" name=""/>
        <dsp:cNvSpPr/>
      </dsp:nvSpPr>
      <dsp:spPr>
        <a:xfrm>
          <a:off x="0" y="1330765"/>
          <a:ext cx="1953660" cy="2058993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Contratos</a:t>
          </a:r>
          <a:endParaRPr lang="es-MX" sz="2400" b="1" kern="1200" dirty="0"/>
        </a:p>
      </dsp:txBody>
      <dsp:txXfrm>
        <a:off x="286107" y="1632298"/>
        <a:ext cx="1381446" cy="1455927"/>
      </dsp:txXfrm>
    </dsp:sp>
    <dsp:sp modelId="{E09B4C44-BE44-486F-B37E-E9BB16260628}">
      <dsp:nvSpPr>
        <dsp:cNvPr id="0" name=""/>
        <dsp:cNvSpPr/>
      </dsp:nvSpPr>
      <dsp:spPr>
        <a:xfrm>
          <a:off x="2706870" y="1559615"/>
          <a:ext cx="1844078" cy="1690062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Supervisar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2976929" y="1807119"/>
        <a:ext cx="1303960" cy="1195054"/>
      </dsp:txXfrm>
    </dsp:sp>
    <dsp:sp modelId="{685B8818-8A24-44E5-9981-8CFBBD280E72}">
      <dsp:nvSpPr>
        <dsp:cNvPr id="0" name=""/>
        <dsp:cNvSpPr/>
      </dsp:nvSpPr>
      <dsp:spPr>
        <a:xfrm>
          <a:off x="1759038" y="3068535"/>
          <a:ext cx="1885101" cy="1773087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Seguimiento</a:t>
          </a:r>
          <a:endParaRPr lang="es-MX" sz="1800" b="1" kern="1200" dirty="0"/>
        </a:p>
      </dsp:txBody>
      <dsp:txXfrm>
        <a:off x="2035105" y="3328198"/>
        <a:ext cx="1332967" cy="1253761"/>
      </dsp:txXfrm>
    </dsp:sp>
    <dsp:sp modelId="{F037D248-1947-4922-865A-CBBBA0EB9DEC}">
      <dsp:nvSpPr>
        <dsp:cNvPr id="0" name=""/>
        <dsp:cNvSpPr/>
      </dsp:nvSpPr>
      <dsp:spPr>
        <a:xfrm>
          <a:off x="1994169" y="194331"/>
          <a:ext cx="1747006" cy="160065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Administrar</a:t>
          </a:r>
          <a:endParaRPr lang="es-MX" sz="1800" b="1" kern="1200" dirty="0"/>
        </a:p>
      </dsp:txBody>
      <dsp:txXfrm>
        <a:off x="2250012" y="428741"/>
        <a:ext cx="1235320" cy="1131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F8FEA6-FA5D-4D7B-A082-9AF6BB7BAA4E}" type="datetimeFigureOut">
              <a:rPr lang="es-MX"/>
              <a:pPr>
                <a:defRPr/>
              </a:pPr>
              <a:t>06/02/2019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E9E9B0-F04F-4863-B0D0-9C637B3D3642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832029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27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5457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2885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2982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397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9112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8491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5834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>
                <a:solidFill>
                  <a:prstClr val="black"/>
                </a:solidFill>
              </a:rPr>
              <a:pPr/>
              <a:t>22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23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>
                <a:solidFill>
                  <a:prstClr val="black"/>
                </a:solidFill>
              </a:rPr>
              <a:pPr/>
              <a:t>23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08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>
                <a:solidFill>
                  <a:prstClr val="black"/>
                </a:solidFill>
              </a:rPr>
              <a:pPr/>
              <a:t>24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>
                <a:solidFill>
                  <a:prstClr val="black"/>
                </a:solidFill>
              </a:rPr>
              <a:pPr/>
              <a:t>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53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>
                <a:solidFill>
                  <a:prstClr val="black"/>
                </a:solidFill>
              </a:rPr>
              <a:pPr/>
              <a:t>25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24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>
                <a:solidFill>
                  <a:prstClr val="black"/>
                </a:solidFill>
              </a:rPr>
              <a:pPr/>
              <a:t>26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34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>
                <a:solidFill>
                  <a:prstClr val="black"/>
                </a:solidFill>
              </a:rPr>
              <a:pPr/>
              <a:t>27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7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>
                <a:solidFill>
                  <a:prstClr val="black"/>
                </a:solidFill>
              </a:rPr>
              <a:pPr/>
              <a:t>29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10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>
                <a:solidFill>
                  <a:prstClr val="black"/>
                </a:solidFill>
              </a:rPr>
              <a:pPr/>
              <a:t>30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67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>
                <a:solidFill>
                  <a:prstClr val="black"/>
                </a:solidFill>
              </a:rPr>
              <a:pPr/>
              <a:t>32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11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>
                <a:solidFill>
                  <a:prstClr val="black"/>
                </a:solidFill>
              </a:rPr>
              <a:pPr/>
              <a:t>33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3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>
                <a:solidFill>
                  <a:prstClr val="black"/>
                </a:solidFill>
              </a:rPr>
              <a:pPr/>
              <a:t>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3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>
                <a:solidFill>
                  <a:prstClr val="black"/>
                </a:solidFill>
              </a:rPr>
              <a:pPr/>
              <a:t>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8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>
                <a:solidFill>
                  <a:prstClr val="black"/>
                </a:solidFill>
              </a:rPr>
              <a:pPr/>
              <a:t>7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79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>
                <a:solidFill>
                  <a:prstClr val="black"/>
                </a:solidFill>
              </a:rPr>
              <a:pPr/>
              <a:t>8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40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>
                <a:solidFill>
                  <a:prstClr val="black"/>
                </a:solidFill>
              </a:rPr>
              <a:pPr/>
              <a:t>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06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6519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F502-00F6-4B2D-B0BA-44BCF510D655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531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BA005-8FD5-410D-B12B-00CABB2FC7B6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66063-7C43-4C29-890A-7D87F7D36E4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3347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02A7-1773-4ABE-8A85-7FE3DA5C968F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65E0B-53D0-4EC5-8A06-84A46613790A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98553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02725-15D3-4C42-A3E7-F313543FE4A5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4B443-482A-4F2F-B3C5-DE2A1A0AF557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76087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CC670-A0EA-476B-8730-83FF48911786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0F4E-D46B-496B-8870-C1C65259B714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088540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B1FEF-BB89-433D-ABE5-CFAE499B3462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FAC07-1210-46EA-A1A7-58ADB4E2C919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168307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B2FCA-D38D-4CE7-AC82-EB35E18F0224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740CA-093A-4276-B1A9-417FF05BC294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866338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319E-895A-4A6D-A16D-475DE37E3F9B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D4EE-0CAE-432D-85F0-CBC6220E657D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849428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44B9-6F93-4951-9AE9-AA243134346F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0266-547A-45F9-917D-2DE35F036E9D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239211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92D1-95DE-46B4-927A-4CED7DD7F264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D96B8-51C8-4D8D-A6BC-BE5AB25D0FBB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547750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56D5-F9CB-47A7-AA90-4F4C2D9BA663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CB964-E9A0-4ACC-ACA6-DF0EFE99C41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363622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CD839-758B-427D-9661-04ECC7E32404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9AE34-D87C-4EA0-9DA9-7F0CF116DA04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6998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5AAC-174F-41FA-AFDF-73D2D09DE181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3A1C-0D01-4AC4-8283-B24749356B21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494980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CBA83-7A45-4593-9A35-F7E3DCDD532E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F7158-F305-4A7F-A998-7521EF998DA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968502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B03D2-E72D-432D-AE9E-54FC3C4D4EE7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39D87-B8EE-4FE4-AA0F-13FD655ECFEE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696609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28B9B-00E7-4212-8B64-BCF8E0BFE985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81F6-75C9-4036-B0CF-D0F8C117B183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815840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733112-5749-4E4D-9EBA-93D7B5A67EE3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4AEA0-D996-4AE8-A552-D4DFD3C2D9D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730395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1FBF8D-37DC-4E4A-B792-AF937F80724D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BCD4-0937-481E-B40C-99C6A3E1E6AB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855598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EF1D4-5C17-4EBB-9E9A-5426C6543E72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8D95E-1D60-4597-B704-9CD725E982AB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035456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0727B8-EB88-4345-A29E-A066C4B52776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563A-257B-4DD8-A1D9-2B2842B57C6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533439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253E29-3C9B-4171-9D38-C884ACAB54AD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FA19D-D922-4F39-84B1-0CB5E805E95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888260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87C480-0E17-46E8-AAEB-FAF1D5242B0F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0794B-61F8-4587-A6A9-83DE12E0E25F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636441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AC2143-B1E9-410B-BF33-9C2CA982B204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54C2-91B1-406B-82CD-EB695EDBC4C9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84795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F3A9-EAFF-4E94-ACA9-B5BEAD33AD2D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960F-C1EA-46A0-9013-8DAD809EFE2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809512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24E76D-0DAF-432E-82B1-8FF50BD05B49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F35B-4338-462B-89B2-AC7F479E5D77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723561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219714-E578-41AE-AE7B-D80B7643B260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CAE19-AC84-4E0C-98C3-7B3F451020E4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897330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F6340A-41D0-4C80-AC20-CE33C16FA3F4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1C344-D9A5-4DBB-885F-BAB37EC51587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11185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D70B13-0476-47F5-A187-CBB2BFC1E850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323C3-4645-46A4-8424-DB73C457544D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477881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80DF8C-E6E8-4EEB-9E61-66D08EBDBB0F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A3E1-53EC-49D5-AE5E-E0E2D6F44AE9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186152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CF2183-ED27-4395-A478-6C168DC6C757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7E16-E32F-4A7E-83BC-8DEF641EA3CC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600416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F4535E-A07C-4852-BF08-1332396B7053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C0481-CDDF-4533-818D-08F7ADA3B913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272222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3EBC8E-D1B5-4A46-83B0-21B9C40B28DF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DF68-D5B5-4CEF-9C72-F9BAFEB7E31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81566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F5D058-5B85-41F6-9BF3-7B81747A1952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FC64-CCB5-4623-AEC6-75F2C1503F9A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638080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45B9AF-EEE8-4CA2-A926-148C9006237F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CE4D-D61A-44A7-B1FA-16241AB43965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08269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5A974-8448-498A-B108-878CDE6544EB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A5113-F23F-4C3B-977B-289B9652FC8D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325675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1F2C6C-7D57-41B2-AFCA-38F0324B7898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B00B3-5F35-4492-94A6-266EDD5A57D9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607493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E2089-A2AA-45E1-BFC7-8EFCA9244C10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59975-7FCD-4349-A448-474B209D4799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827641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689AE0-1CE2-416D-93B9-E3FEA2DCD4CD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9E78-EA2E-4D80-90BA-5D14EB1561F6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196302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84A64D-04A0-4B63-858B-4317FA341671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BCED6-C78B-4EA8-B144-F16962AB10F4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663334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965183-A71C-47E1-9D17-22C92C2BE23F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EF3A-1F7E-4F6A-AE89-BF32E760122E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01896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AD099C-2EB4-409C-8E73-CB2A26C80D0C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DC621-5D63-4968-8BD3-13C220BD2B94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248352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30B296-E919-4459-B2B0-D4A33C571729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B501-AAAA-4D1B-BF3D-F26B227D523F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325922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846345-13F0-4F5C-B260-51EB5D3B17D4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0599-3AC6-4033-A2B0-EF9A93F09DA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41129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181A41-B2DD-4556-8914-03C989F5E18A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34C0-7C56-49CE-ABF7-E8DB0F73F439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336218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02D232-32F3-4C41-8A26-6D11B0A8C83E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690F-E756-44A6-8646-2F153DCE090A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79509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6158-BA7B-49E7-BBF7-CEE231EAE589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2023-D46F-4A87-ADDE-390E92F12E8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497188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431EF5-FA72-4A3B-B410-8EB5302B7AF5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06EE-D020-4E31-BFBC-EEE49182A40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656722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F9B314-4A51-4A93-8092-FB5F41C50E35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EE312-3D4C-43B3-9A07-5B7A51D7B3D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170678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BD19AA-F2E6-4CAB-9F43-CC36ADEF92E9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8255-C6E9-43FE-A86E-54577B5BE8F6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930151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B46552-1C46-4110-82E7-4C367CD66C7B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EFB4-352A-47E0-B2C0-E6149210934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529508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42BDAE-4AEA-4629-8862-5BBB6ED14A72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BF86-9843-4C9F-84F7-B4154071BEF9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889942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4CD3B0-B32D-4156-9468-4A6E059CB976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B82DA-E223-49C0-8796-48146D93B08C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3477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CC88-DB45-436C-9120-EF32DD437947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9DBED-045E-42D0-BF87-7366CA81FFF3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14608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C1FA3-BEA4-4262-A504-1ED0612E4296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A0C9-5741-498E-9913-DD1E5575B96C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28919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B638A-A151-4F4B-9046-24EBEAE5B36E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999A-8342-498A-AE47-FF55FC2C4C8F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31850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7E95-D096-40DE-AF10-627009DCC599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1B1B-297C-4FDC-8E47-028571EAD2E9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18168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C6E423-B686-4A09-AB13-A820ADC17A3B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44D311-89BC-4FC8-8668-40CB2C12362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8A3507-9F9A-4D17-89E4-DCE636FDB062}" type="datetimeFigureOut">
              <a:rPr lang="es-ES"/>
              <a:pPr>
                <a:defRPr/>
              </a:pPr>
              <a:t>06/02/2019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21E09FD-E440-4488-8273-5AA8974945E1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7CB92B17-FF1B-41CE-BC23-8F8461EE5643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3EE4CE5-54B0-49C4-BBCC-7D75CDC071DD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</a:p>
        </p:txBody>
      </p:sp>
      <p:sp>
        <p:nvSpPr>
          <p:cNvPr id="40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0A45E4AD-3356-4520-8193-C4D422009C1B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BB070D0-5430-458A-9E54-B0AF154E3D6C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C2A30881-E1D3-4944-8E80-293EB3B97FB6}" type="datetimeFigureOut">
              <a:rPr lang="es-ES"/>
              <a:pPr>
                <a:defRPr/>
              </a:pPr>
              <a:t>06/02/2019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B3D0CA8-E7D3-413B-A7D3-7306080E3867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11" Type="http://schemas.openxmlformats.org/officeDocument/2006/relationships/image" Target="../media/image15.jpe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14.jpeg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8.jpe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1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www.aace.mx/wp/inici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hyperlink" Target="https://es.shopify.com/blog/guia-completa-sobre-el-uso-de-codigos-de-barras" TargetMode="Externa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54.jf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270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defRPr/>
            </a:pP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755650" y="1744355"/>
            <a:ext cx="756076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3600" b="1" dirty="0" smtClean="0">
                <a:solidFill>
                  <a:schemeClr val="bg1"/>
                </a:solidFill>
                <a:latin typeface="+mn-lt"/>
              </a:rPr>
              <a:t>DIRECCIÓN DE RECURSOS MATERIALES Y SERVICIOS GENERALES</a:t>
            </a:r>
            <a:endParaRPr lang="es-MX" sz="36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defRPr/>
            </a:pPr>
            <a:endParaRPr lang="es-MX" sz="3600" b="1" dirty="0" smtClean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defRPr/>
            </a:pPr>
            <a:endParaRPr lang="es-MX" sz="3600" b="1" dirty="0" smtClean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es-MX" sz="4000" u="sng" dirty="0" smtClean="0">
                <a:solidFill>
                  <a:schemeClr val="bg1"/>
                </a:solidFill>
                <a:latin typeface="+mn-lt"/>
              </a:rPr>
              <a:t>Disposiciones Administrativas</a:t>
            </a:r>
          </a:p>
          <a:p>
            <a:pPr algn="ctr" eaLnBrk="1" hangingPunct="1">
              <a:defRPr/>
            </a:pPr>
            <a:r>
              <a:rPr lang="es-MX" sz="4000" u="sng" dirty="0" smtClean="0">
                <a:solidFill>
                  <a:schemeClr val="bg1"/>
                </a:solidFill>
                <a:latin typeface="+mn-lt"/>
              </a:rPr>
              <a:t>2019</a:t>
            </a:r>
          </a:p>
          <a:p>
            <a:pPr algn="ctr" eaLnBrk="1" hangingPunct="1">
              <a:defRPr/>
            </a:pPr>
            <a:endParaRPr lang="es-MX" sz="2800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defRPr/>
            </a:pPr>
            <a:endParaRPr lang="es-MX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2700" y="1512"/>
            <a:ext cx="9144000" cy="122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2448272" cy="116998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2700" y="1223041"/>
            <a:ext cx="9144000" cy="45719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43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270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defRPr/>
            </a:pP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755650" y="1744355"/>
            <a:ext cx="756076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3600" b="1" dirty="0" smtClean="0">
                <a:solidFill>
                  <a:schemeClr val="bg1"/>
                </a:solidFill>
                <a:latin typeface="+mn-lt"/>
              </a:rPr>
              <a:t>DIRECCIÓN DE RECURSOS MATERIALES Y SERVICIOS GENERALES</a:t>
            </a:r>
            <a:endParaRPr lang="es-MX" sz="36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defRPr/>
            </a:pPr>
            <a:endParaRPr lang="es-MX" sz="3600" b="1" dirty="0" smtClean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es-MX" sz="2800" dirty="0" smtClean="0">
                <a:solidFill>
                  <a:schemeClr val="bg1"/>
                </a:solidFill>
                <a:latin typeface="+mn-lt"/>
              </a:rPr>
              <a:t>Departamento de Adquisiciones</a:t>
            </a:r>
          </a:p>
          <a:p>
            <a:pPr algn="ctr" eaLnBrk="1" hangingPunct="1">
              <a:defRPr/>
            </a:pPr>
            <a:endParaRPr lang="es-MX" sz="2800" dirty="0" smtClean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defRPr/>
            </a:pPr>
            <a:endParaRPr lang="es-MX" sz="2800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es-MX" sz="3600" dirty="0" smtClean="0">
                <a:solidFill>
                  <a:schemeClr val="bg1"/>
                </a:solidFill>
                <a:latin typeface="NewJune-Bold"/>
                <a:ea typeface="Prensa-Bold"/>
                <a:cs typeface="Prensa-Bold"/>
              </a:rPr>
              <a:t>PROCESO DE COMPRA</a:t>
            </a:r>
          </a:p>
          <a:p>
            <a:pPr algn="ctr" eaLnBrk="1" hangingPunct="1">
              <a:defRPr/>
            </a:pPr>
            <a:r>
              <a:rPr lang="es-MX" sz="3600" dirty="0" smtClean="0">
                <a:solidFill>
                  <a:schemeClr val="bg1"/>
                </a:solidFill>
                <a:latin typeface="NewJune-Bold"/>
                <a:ea typeface="Prensa-Bold"/>
                <a:cs typeface="Prensa-Bold"/>
              </a:rPr>
              <a:t>Indicaciones generales</a:t>
            </a:r>
            <a:endParaRPr lang="es-ES_tradnl" sz="3600" dirty="0">
              <a:solidFill>
                <a:schemeClr val="bg1"/>
              </a:solidFill>
              <a:latin typeface="NewJune-Bold"/>
              <a:ea typeface="Prensa-Bold"/>
              <a:cs typeface="Prensa-Bold"/>
            </a:endParaRPr>
          </a:p>
          <a:p>
            <a:pPr algn="ctr" eaLnBrk="1" hangingPunct="1">
              <a:defRPr/>
            </a:pPr>
            <a:endParaRPr lang="es-MX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2700" y="1512"/>
            <a:ext cx="9144000" cy="122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2448272" cy="116998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2700" y="1223041"/>
            <a:ext cx="9144000" cy="45719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1 CuadroTexto"/>
          <p:cNvSpPr txBox="1"/>
          <p:nvPr/>
        </p:nvSpPr>
        <p:spPr>
          <a:xfrm>
            <a:off x="6444208" y="134026"/>
            <a:ext cx="24890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s-MX" sz="2800" b="1" dirty="0" smtClean="0">
                <a:solidFill>
                  <a:srgbClr val="00007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Enero </a:t>
            </a:r>
          </a:p>
          <a:p>
            <a:pPr algn="r" eaLnBrk="1" hangingPunct="1">
              <a:defRPr/>
            </a:pPr>
            <a:r>
              <a:rPr lang="es-MX" sz="2800" b="1" dirty="0" smtClean="0">
                <a:solidFill>
                  <a:srgbClr val="00007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2019</a:t>
            </a:r>
            <a:endParaRPr lang="es-MX" sz="2800" b="1" dirty="0">
              <a:solidFill>
                <a:srgbClr val="00007A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270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defRPr/>
            </a:pP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2700" y="1512"/>
            <a:ext cx="9144000" cy="122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2448272" cy="116998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2700" y="1223041"/>
            <a:ext cx="9144000" cy="45719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1979712" y="359734"/>
            <a:ext cx="72592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MX" sz="36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CALENDARIO DE COMPRAS</a:t>
            </a:r>
            <a:endParaRPr lang="es-MX" sz="36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r="12902"/>
          <a:stretch/>
        </p:blipFill>
        <p:spPr bwMode="auto">
          <a:xfrm>
            <a:off x="107504" y="4797152"/>
            <a:ext cx="1872208" cy="195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177660"/>
              </p:ext>
            </p:extLst>
          </p:nvPr>
        </p:nvGraphicFramePr>
        <p:xfrm>
          <a:off x="1691680" y="1340768"/>
          <a:ext cx="7200800" cy="3647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8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Fecha límite </a:t>
                      </a:r>
                      <a:r>
                        <a:rPr lang="es-MX" sz="1600" u="none" strike="noStrike" dirty="0" smtClean="0">
                          <a:effectLst/>
                        </a:rPr>
                        <a:t>de </a:t>
                      </a:r>
                      <a:r>
                        <a:rPr lang="es-MX" sz="1600" u="none" strike="noStrike" dirty="0">
                          <a:effectLst/>
                        </a:rPr>
                        <a:t>entrega de solicitudes en el Departamento de Adquisiciones </a:t>
                      </a:r>
                      <a:br>
                        <a:rPr lang="es-MX" sz="1600" u="none" strike="noStrike" dirty="0">
                          <a:effectLst/>
                        </a:rPr>
                      </a:br>
                      <a:r>
                        <a:rPr lang="es-MX" sz="1600" u="none" strike="noStrike" dirty="0">
                          <a:effectLst/>
                        </a:rPr>
                        <a:t>(Que cuenten con número de material)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Periodos de captura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2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Recurso con Normativa Federal y Estatal capítulos 2000, 3000 y 5000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3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 smtClean="0">
                          <a:effectLst/>
                        </a:rPr>
                        <a:t>1° </a:t>
                      </a:r>
                      <a:r>
                        <a:rPr lang="es-MX" sz="1600" b="1" u="none" strike="noStrike" dirty="0">
                          <a:effectLst/>
                        </a:rPr>
                        <a:t>de febrero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 dirty="0" smtClean="0">
                          <a:effectLst/>
                        </a:rPr>
                        <a:t>Primero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 dirty="0">
                          <a:effectLst/>
                        </a:rPr>
                        <a:t>18 al 24 de febrero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11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12 de abril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 dirty="0" smtClean="0">
                          <a:effectLst/>
                        </a:rPr>
                        <a:t>Segundo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>
                          <a:effectLst/>
                        </a:rPr>
                        <a:t>29 de abril al 5 de mayo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>
                          <a:effectLst/>
                        </a:rPr>
                        <a:t>31 de mayo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 dirty="0" smtClean="0">
                          <a:effectLst/>
                        </a:rPr>
                        <a:t>Tercero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 dirty="0">
                          <a:effectLst/>
                        </a:rPr>
                        <a:t>17 al 23 de junio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33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>
                          <a:effectLst/>
                        </a:rPr>
                        <a:t>19 de julio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 dirty="0" smtClean="0">
                          <a:effectLst/>
                        </a:rPr>
                        <a:t>Cuarto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>
                          <a:effectLst/>
                        </a:rPr>
                        <a:t>5 al 11 de agosto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33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>
                          <a:effectLst/>
                        </a:rPr>
                        <a:t>16 de agosto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 dirty="0" smtClean="0">
                          <a:effectLst/>
                        </a:rPr>
                        <a:t>*Quinto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>
                          <a:effectLst/>
                        </a:rPr>
                        <a:t>2 al 8 de septiembre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6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20 de septiembre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 dirty="0" smtClean="0">
                          <a:effectLst/>
                        </a:rPr>
                        <a:t>**Sexto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 dirty="0" smtClean="0">
                          <a:effectLst/>
                        </a:rPr>
                        <a:t>5 </a:t>
                      </a:r>
                      <a:r>
                        <a:rPr lang="es-MX" sz="1600" u="none" strike="noStrike" dirty="0">
                          <a:effectLst/>
                        </a:rPr>
                        <a:t>al 11 de octubre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58591"/>
              </p:ext>
            </p:extLst>
          </p:nvPr>
        </p:nvGraphicFramePr>
        <p:xfrm>
          <a:off x="2339752" y="5271234"/>
          <a:ext cx="6120680" cy="1211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040"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u="none" strike="noStrike" dirty="0" smtClean="0">
                          <a:effectLst/>
                        </a:rPr>
                        <a:t>*</a:t>
                      </a:r>
                      <a:r>
                        <a:rPr lang="es-MX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MX" sz="1100" b="1" u="none" strike="noStrike" dirty="0" smtClean="0">
                          <a:effectLst/>
                        </a:rPr>
                        <a:t>Periodo </a:t>
                      </a:r>
                      <a:r>
                        <a:rPr lang="es-MX" sz="1100" b="1" u="none" strike="noStrike" dirty="0">
                          <a:effectLst/>
                        </a:rPr>
                        <a:t>de compra especial con recursos recibidos posterior al 15 de julio (comprobable), comprende: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71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Recurso con normativa Federal: Capítulos 2000, 3000, 4000 y 5000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71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Recurso con normativa Estatal: Capítulos 2000, 3000 y 4000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596">
                <a:tc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effectLst/>
                        </a:rPr>
                        <a:t>** Periodo </a:t>
                      </a:r>
                      <a:r>
                        <a:rPr lang="es-MX" sz="1100" b="1" u="none" strike="noStrike" dirty="0">
                          <a:effectLst/>
                        </a:rPr>
                        <a:t>de compra especial con recurso recibido posterior al 31 de agosto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Recurso con normativa Federal o Estatal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6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COMPRAS EMPRESARI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3120281" cy="175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" y="4098101"/>
            <a:ext cx="3368811" cy="23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16649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300" cap="none" spc="50" normalizeH="0" baseline="0" noProof="0" dirty="0" smtClean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NewJuneBold"/>
                <a:ea typeface="小塚明朝 Pro M"/>
                <a:cs typeface="+mn-cs"/>
              </a:rPr>
              <a:t>http://salud.guanajuato.gob.mx/</a:t>
            </a:r>
            <a:endParaRPr kumimoji="0" lang="es-ES_tradnl" sz="1400" b="1" i="0" u="none" strike="noStrike" kern="1300" cap="none" spc="50" normalizeH="0" baseline="0" noProof="0" dirty="0">
              <a:ln>
                <a:noFill/>
              </a:ln>
              <a:solidFill>
                <a:srgbClr val="00007A"/>
              </a:solidFill>
              <a:effectLst/>
              <a:uLnTx/>
              <a:uFillTx/>
              <a:latin typeface="NewJuneBold"/>
              <a:ea typeface="小塚明朝 Pro M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sp>
        <p:nvSpPr>
          <p:cNvPr id="12" name="2 CuadroTexto"/>
          <p:cNvSpPr txBox="1">
            <a:spLocks noChangeArrowheads="1"/>
          </p:cNvSpPr>
          <p:nvPr/>
        </p:nvSpPr>
        <p:spPr bwMode="auto">
          <a:xfrm>
            <a:off x="1691680" y="224568"/>
            <a:ext cx="7259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MX" sz="28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PREVIO A LA ENTREGA DE DOCUMENTOS</a:t>
            </a:r>
            <a:endParaRPr lang="es-MX" sz="28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28220849"/>
              </p:ext>
            </p:extLst>
          </p:nvPr>
        </p:nvGraphicFramePr>
        <p:xfrm>
          <a:off x="1862860" y="1052736"/>
          <a:ext cx="6504384" cy="4587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9" y="962781"/>
            <a:ext cx="36957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16649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300" cap="none" spc="50" normalizeH="0" baseline="0" noProof="0" dirty="0" smtClean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NewJuneBold"/>
                <a:ea typeface="小塚明朝 Pro M"/>
                <a:cs typeface="+mn-cs"/>
              </a:rPr>
              <a:t>http://salud.guanajuato.gob.mx/</a:t>
            </a:r>
            <a:endParaRPr kumimoji="0" lang="es-ES_tradnl" sz="1400" b="1" i="0" u="none" strike="noStrike" kern="1300" cap="none" spc="50" normalizeH="0" baseline="0" noProof="0" dirty="0">
              <a:ln>
                <a:noFill/>
              </a:ln>
              <a:solidFill>
                <a:srgbClr val="00007A"/>
              </a:solidFill>
              <a:effectLst/>
              <a:uLnTx/>
              <a:uFillTx/>
              <a:latin typeface="NewJuneBold"/>
              <a:ea typeface="小塚明朝 Pro M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32823" y="5866512"/>
            <a:ext cx="3300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Matriz de </a:t>
            </a:r>
            <a:r>
              <a:rPr lang="es-MX" sz="2400" dirty="0" smtClean="0"/>
              <a:t>distribución</a:t>
            </a:r>
            <a:endParaRPr lang="es-MX" sz="2400" dirty="0"/>
          </a:p>
        </p:txBody>
      </p:sp>
      <p:sp>
        <p:nvSpPr>
          <p:cNvPr id="15" name="Rectángulo 14"/>
          <p:cNvSpPr/>
          <p:nvPr/>
        </p:nvSpPr>
        <p:spPr>
          <a:xfrm>
            <a:off x="141816" y="3997934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Formato </a:t>
            </a:r>
            <a:r>
              <a:rPr lang="es-MX" sz="2400" dirty="0" smtClean="0"/>
              <a:t>Único</a:t>
            </a:r>
            <a:endParaRPr lang="es-MX" sz="24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09" y="1193220"/>
            <a:ext cx="1808471" cy="2682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584547"/>
            <a:ext cx="3019378" cy="1212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sp>
        <p:nvSpPr>
          <p:cNvPr id="12" name="2 CuadroTexto"/>
          <p:cNvSpPr txBox="1">
            <a:spLocks noChangeArrowheads="1"/>
          </p:cNvSpPr>
          <p:nvPr/>
        </p:nvSpPr>
        <p:spPr bwMode="auto">
          <a:xfrm>
            <a:off x="1691680" y="224568"/>
            <a:ext cx="7259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MX" sz="28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INTEGRACIÓN DE REQUERIMIENTOS</a:t>
            </a:r>
            <a:endParaRPr lang="es-MX" sz="28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300192" y="3606696"/>
            <a:ext cx="2443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/>
              <a:t>Validación técnica, si aplica</a:t>
            </a:r>
            <a:endParaRPr lang="es-MX" sz="2000" dirty="0"/>
          </a:p>
        </p:txBody>
      </p:sp>
      <p:sp>
        <p:nvSpPr>
          <p:cNvPr id="13" name="Rectángulo 12"/>
          <p:cNvSpPr/>
          <p:nvPr/>
        </p:nvSpPr>
        <p:spPr>
          <a:xfrm>
            <a:off x="2783984" y="3182357"/>
            <a:ext cx="3275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Estado de situación presupuestal actualizado</a:t>
            </a:r>
          </a:p>
        </p:txBody>
      </p:sp>
      <p:pic>
        <p:nvPicPr>
          <p:cNvPr id="16" name="Picture 4" descr="https://lh3.googleusercontent.com/-WaE_B1iAgCk/Wmtq6sHMSXI/AAAAAAAABig/nNC53ImnxiY5ZtMPZGpwcJhlNbRgx_RrgCL0BGAYYCw/h1080/2018-01-2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2"/>
          <a:stretch/>
        </p:blipFill>
        <p:spPr bwMode="auto">
          <a:xfrm>
            <a:off x="2914155" y="1308593"/>
            <a:ext cx="3199093" cy="1692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8244" y="888582"/>
            <a:ext cx="1692822" cy="2581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Resultado de imagen para ficha tecnic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09" y="4464000"/>
            <a:ext cx="2325446" cy="135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4221027" y="5954756"/>
            <a:ext cx="4616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/>
              <a:t>Ficha técnica firmada por titular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1198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16649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300" cap="none" spc="50" normalizeH="0" baseline="0" noProof="0" dirty="0" smtClean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NewJuneBold"/>
                <a:ea typeface="小塚明朝 Pro M"/>
                <a:cs typeface="+mn-cs"/>
              </a:rPr>
              <a:t>http://salud.guanajuato.gob.mx/</a:t>
            </a:r>
            <a:endParaRPr kumimoji="0" lang="es-ES_tradnl" sz="1400" b="1" i="0" u="none" strike="noStrike" kern="1300" cap="none" spc="50" normalizeH="0" baseline="0" noProof="0" dirty="0">
              <a:ln>
                <a:noFill/>
              </a:ln>
              <a:solidFill>
                <a:srgbClr val="00007A"/>
              </a:solidFill>
              <a:effectLst/>
              <a:uLnTx/>
              <a:uFillTx/>
              <a:latin typeface="NewJuneBold"/>
              <a:ea typeface="小塚明朝 Pro M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sp>
        <p:nvSpPr>
          <p:cNvPr id="12" name="2 CuadroTexto"/>
          <p:cNvSpPr txBox="1">
            <a:spLocks noChangeArrowheads="1"/>
          </p:cNvSpPr>
          <p:nvPr/>
        </p:nvSpPr>
        <p:spPr bwMode="auto">
          <a:xfrm>
            <a:off x="1691680" y="224568"/>
            <a:ext cx="7259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MX" sz="28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INTEGRACIÓN DE REQUERIMIENTOS</a:t>
            </a:r>
            <a:endParaRPr lang="es-MX" sz="28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365005" y="3895294"/>
            <a:ext cx="3409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Oficio de Justificación de compra, si aplica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638" y="3994921"/>
            <a:ext cx="2567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/>
              <a:t>Anexo 2 y 3, </a:t>
            </a:r>
            <a:r>
              <a:rPr lang="es-MX" dirty="0"/>
              <a:t>si aplica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25194" t="17100" r="47637" b="16401"/>
          <a:stretch/>
        </p:blipFill>
        <p:spPr>
          <a:xfrm>
            <a:off x="323529" y="1052736"/>
            <a:ext cx="2016224" cy="2775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0800" r="6951" b="10800"/>
          <a:stretch/>
        </p:blipFill>
        <p:spPr>
          <a:xfrm rot="5400000">
            <a:off x="2451316" y="1410624"/>
            <a:ext cx="2826477" cy="1954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ángulo 9"/>
          <p:cNvSpPr/>
          <p:nvPr/>
        </p:nvSpPr>
        <p:spPr>
          <a:xfrm>
            <a:off x="5744405" y="5201552"/>
            <a:ext cx="3213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Lo que aplique de acuerdo a la naturaleza de la partida </a:t>
            </a:r>
            <a:r>
              <a:rPr lang="es-MX" dirty="0" smtClean="0"/>
              <a:t>presupuestal</a:t>
            </a:r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5620693" y="2624862"/>
            <a:ext cx="2056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Requisitos de calidad, si aplica</a:t>
            </a:r>
          </a:p>
        </p:txBody>
      </p:sp>
      <p:pic>
        <p:nvPicPr>
          <p:cNvPr id="16" name="Picture 2" descr="Resultado de imagen para checklis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t="-310" r="7518" b="9227"/>
          <a:stretch/>
        </p:blipFill>
        <p:spPr bwMode="auto">
          <a:xfrm>
            <a:off x="6444208" y="3500298"/>
            <a:ext cx="2334856" cy="16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esultado de imagen para is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5089" r="22197" b="5703"/>
          <a:stretch/>
        </p:blipFill>
        <p:spPr bwMode="auto">
          <a:xfrm>
            <a:off x="5868144" y="815507"/>
            <a:ext cx="1809355" cy="180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844176" y="5995336"/>
            <a:ext cx="45091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/>
              <a:t>Tabla comparativa de precios</a:t>
            </a:r>
            <a:endParaRPr lang="es-MX" sz="2000" dirty="0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16" y="4565639"/>
            <a:ext cx="3020102" cy="135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16649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300" cap="none" spc="50" normalizeH="0" baseline="0" noProof="0" dirty="0" smtClean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NewJuneBold"/>
                <a:ea typeface="小塚明朝 Pro M"/>
                <a:cs typeface="+mn-cs"/>
              </a:rPr>
              <a:t>http://salud.guanajuato.gob.mx/</a:t>
            </a:r>
            <a:endParaRPr kumimoji="0" lang="es-ES_tradnl" sz="1400" b="1" i="0" u="none" strike="noStrike" kern="1300" cap="none" spc="50" normalizeH="0" baseline="0" noProof="0" dirty="0">
              <a:ln>
                <a:noFill/>
              </a:ln>
              <a:solidFill>
                <a:srgbClr val="00007A"/>
              </a:solidFill>
              <a:effectLst/>
              <a:uLnTx/>
              <a:uFillTx/>
              <a:latin typeface="NewJuneBold"/>
              <a:ea typeface="小塚明朝 Pro M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sp>
        <p:nvSpPr>
          <p:cNvPr id="12" name="2 CuadroTexto"/>
          <p:cNvSpPr txBox="1">
            <a:spLocks noChangeArrowheads="1"/>
          </p:cNvSpPr>
          <p:nvPr/>
        </p:nvSpPr>
        <p:spPr bwMode="auto">
          <a:xfrm>
            <a:off x="1691680" y="224568"/>
            <a:ext cx="7259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MX" sz="28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INTEGRACIÓN DE REQUERIMIENTOS</a:t>
            </a:r>
            <a:endParaRPr lang="es-MX" sz="28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14" name="Elipse 1"/>
          <p:cNvSpPr>
            <a:spLocks noChangeArrowheads="1"/>
          </p:cNvSpPr>
          <p:nvPr/>
        </p:nvSpPr>
        <p:spPr bwMode="auto">
          <a:xfrm>
            <a:off x="1523924" y="2951186"/>
            <a:ext cx="990736" cy="637889"/>
          </a:xfrm>
          <a:prstGeom prst="ellipse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R</a:t>
            </a:r>
            <a:endParaRPr kumimoji="0" lang="es-MX" altLang="es-MX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Llamada de flecha a la derecha 5"/>
          <p:cNvSpPr>
            <a:spLocks noChangeArrowheads="1"/>
          </p:cNvSpPr>
          <p:nvPr/>
        </p:nvSpPr>
        <p:spPr bwMode="auto">
          <a:xfrm>
            <a:off x="3121533" y="2738277"/>
            <a:ext cx="2232248" cy="1168962"/>
          </a:xfrm>
          <a:prstGeom prst="rightArrowCallout">
            <a:avLst>
              <a:gd name="adj1" fmla="val 25000"/>
              <a:gd name="adj2" fmla="val 25000"/>
              <a:gd name="adj3" fmla="val 24996"/>
              <a:gd name="adj4" fmla="val 75000"/>
            </a:avLst>
          </a:prstGeom>
          <a:solidFill>
            <a:srgbClr val="FFC000"/>
          </a:solidFill>
          <a:ln w="12700">
            <a:solidFill>
              <a:srgbClr val="7F5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Documentación completa</a:t>
            </a: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Documento 6"/>
          <p:cNvSpPr>
            <a:spLocks noChangeArrowheads="1"/>
          </p:cNvSpPr>
          <p:nvPr/>
        </p:nvSpPr>
        <p:spPr bwMode="auto">
          <a:xfrm>
            <a:off x="5508104" y="2564904"/>
            <a:ext cx="1645878" cy="1630368"/>
          </a:xfrm>
          <a:prstGeom prst="flowChartDocument">
            <a:avLst/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40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No. </a:t>
            </a:r>
            <a:r>
              <a:rPr kumimoji="0" lang="es-MX" altLang="es-MX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DRM</a:t>
            </a:r>
            <a:endParaRPr kumimoji="0" lang="es-MX" altLang="es-MX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2627784" y="3212976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16649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300" cap="none" spc="50" normalizeH="0" baseline="0" noProof="0" dirty="0" smtClean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NewJuneBold"/>
                <a:ea typeface="小塚明朝 Pro M"/>
                <a:cs typeface="+mn-cs"/>
              </a:rPr>
              <a:t>http://salud.guanajuato.gob.mx/</a:t>
            </a:r>
            <a:endParaRPr kumimoji="0" lang="es-ES_tradnl" sz="1400" b="1" i="0" u="none" strike="noStrike" kern="1300" cap="none" spc="50" normalizeH="0" baseline="0" noProof="0" dirty="0">
              <a:ln>
                <a:noFill/>
              </a:ln>
              <a:solidFill>
                <a:srgbClr val="00007A"/>
              </a:solidFill>
              <a:effectLst/>
              <a:uLnTx/>
              <a:uFillTx/>
              <a:latin typeface="NewJuneBold"/>
              <a:ea typeface="小塚明朝 Pro M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sp>
        <p:nvSpPr>
          <p:cNvPr id="12" name="2 CuadroTexto"/>
          <p:cNvSpPr txBox="1">
            <a:spLocks noChangeArrowheads="1"/>
          </p:cNvSpPr>
          <p:nvPr/>
        </p:nvSpPr>
        <p:spPr bwMode="auto">
          <a:xfrm>
            <a:off x="1691680" y="224568"/>
            <a:ext cx="7259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MX" sz="28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INTEGRACIÓN DE REQUERIMIENTOS</a:t>
            </a:r>
            <a:endParaRPr lang="es-MX" sz="28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670193" y="2760710"/>
            <a:ext cx="3432001" cy="51641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2400" b="1" dirty="0" smtClean="0"/>
              <a:t>Descripción de bienes</a:t>
            </a:r>
            <a:endParaRPr lang="es-ES_tradnl" sz="2400" b="1" dirty="0" smtClean="0">
              <a:solidFill>
                <a:srgbClr val="E6621B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r="56857" b="26339"/>
          <a:stretch/>
        </p:blipFill>
        <p:spPr>
          <a:xfrm>
            <a:off x="4877466" y="1351213"/>
            <a:ext cx="3949869" cy="338288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93" y="3414013"/>
            <a:ext cx="4526964" cy="2687577"/>
          </a:xfrm>
          <a:prstGeom prst="rect">
            <a:avLst/>
          </a:prstGeom>
        </p:spPr>
      </p:pic>
      <p:sp>
        <p:nvSpPr>
          <p:cNvPr id="19" name="Marcador de contenido 2"/>
          <p:cNvSpPr txBox="1">
            <a:spLocks/>
          </p:cNvSpPr>
          <p:nvPr/>
        </p:nvSpPr>
        <p:spPr bwMode="auto">
          <a:xfrm>
            <a:off x="5580112" y="888582"/>
            <a:ext cx="2968913" cy="3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400" b="1" dirty="0" smtClean="0"/>
              <a:t>Número de material</a:t>
            </a:r>
            <a:endParaRPr lang="es-MX" sz="2400" dirty="0" smtClean="0"/>
          </a:p>
        </p:txBody>
      </p:sp>
      <p:sp>
        <p:nvSpPr>
          <p:cNvPr id="20" name="Marcador de contenido 2"/>
          <p:cNvSpPr txBox="1">
            <a:spLocks/>
          </p:cNvSpPr>
          <p:nvPr/>
        </p:nvSpPr>
        <p:spPr bwMode="auto">
          <a:xfrm>
            <a:off x="4915985" y="4491109"/>
            <a:ext cx="4297166" cy="161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http//:sfadas.guanajuato.gob.mx/DAS </a:t>
            </a:r>
          </a:p>
          <a:p>
            <a:pPr marL="0" indent="0">
              <a:buNone/>
            </a:pPr>
            <a:r>
              <a:rPr lang="es-MX" sz="2000" dirty="0" smtClean="0"/>
              <a:t>nsantoyor@guanajuato.gob.mx </a:t>
            </a:r>
            <a:endParaRPr lang="es-MX" sz="2000" dirty="0"/>
          </a:p>
          <a:p>
            <a:pPr marL="0" indent="0">
              <a:buNone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3640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16649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300" cap="none" spc="50" normalizeH="0" baseline="0" noProof="0" dirty="0" smtClean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NewJuneBold"/>
                <a:ea typeface="小塚明朝 Pro M"/>
                <a:cs typeface="+mn-cs"/>
              </a:rPr>
              <a:t>http://salud.guanajuato.gob.mx/</a:t>
            </a:r>
            <a:endParaRPr kumimoji="0" lang="es-ES_tradnl" sz="1400" b="1" i="0" u="none" strike="noStrike" kern="1300" cap="none" spc="50" normalizeH="0" baseline="0" noProof="0" dirty="0">
              <a:ln>
                <a:noFill/>
              </a:ln>
              <a:solidFill>
                <a:srgbClr val="00007A"/>
              </a:solidFill>
              <a:effectLst/>
              <a:uLnTx/>
              <a:uFillTx/>
              <a:latin typeface="NewJuneBold"/>
              <a:ea typeface="小塚明朝 Pro M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sp>
        <p:nvSpPr>
          <p:cNvPr id="12" name="2 CuadroTexto"/>
          <p:cNvSpPr txBox="1">
            <a:spLocks noChangeArrowheads="1"/>
          </p:cNvSpPr>
          <p:nvPr/>
        </p:nvSpPr>
        <p:spPr bwMode="auto">
          <a:xfrm>
            <a:off x="1691680" y="224568"/>
            <a:ext cx="7259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MX" sz="28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INTEGRACIÓN DE REQUERIMIENTOS</a:t>
            </a:r>
            <a:endParaRPr lang="es-MX" sz="28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pic>
        <p:nvPicPr>
          <p:cNvPr id="14" name="Picture 4" descr="Resultado de imagen para justifi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4" y="3882079"/>
            <a:ext cx="1917196" cy="246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230618101"/>
              </p:ext>
            </p:extLst>
          </p:nvPr>
        </p:nvGraphicFramePr>
        <p:xfrm>
          <a:off x="1691680" y="970839"/>
          <a:ext cx="6717250" cy="436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006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"/>
          <a:stretch/>
        </p:blipFill>
        <p:spPr bwMode="auto">
          <a:xfrm>
            <a:off x="5962927" y="692696"/>
            <a:ext cx="2990739" cy="234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16649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300" cap="none" spc="50" normalizeH="0" baseline="0" noProof="0" dirty="0" smtClean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NewJuneBold"/>
                <a:ea typeface="小塚明朝 Pro M"/>
                <a:cs typeface="+mn-cs"/>
              </a:rPr>
              <a:t>http://salud.guanajuato.gob.mx/</a:t>
            </a:r>
            <a:endParaRPr kumimoji="0" lang="es-ES_tradnl" sz="1400" b="1" i="0" u="none" strike="noStrike" kern="1300" cap="none" spc="50" normalizeH="0" baseline="0" noProof="0" dirty="0">
              <a:ln>
                <a:noFill/>
              </a:ln>
              <a:solidFill>
                <a:srgbClr val="00007A"/>
              </a:solidFill>
              <a:effectLst/>
              <a:uLnTx/>
              <a:uFillTx/>
              <a:latin typeface="NewJuneBold"/>
              <a:ea typeface="小塚明朝 Pro M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sp>
        <p:nvSpPr>
          <p:cNvPr id="12" name="2 CuadroTexto"/>
          <p:cNvSpPr txBox="1">
            <a:spLocks noChangeArrowheads="1"/>
          </p:cNvSpPr>
          <p:nvPr/>
        </p:nvSpPr>
        <p:spPr bwMode="auto">
          <a:xfrm>
            <a:off x="1691680" y="224568"/>
            <a:ext cx="7259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MX" sz="28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VALIDACIONES TÉCNICAS</a:t>
            </a:r>
            <a:endParaRPr lang="es-MX" sz="28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109783524"/>
              </p:ext>
            </p:extLst>
          </p:nvPr>
        </p:nvGraphicFramePr>
        <p:xfrm>
          <a:off x="390917" y="19812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49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16649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300" cap="none" spc="50" normalizeH="0" baseline="0" noProof="0" dirty="0" smtClean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NewJuneBold"/>
                <a:ea typeface="小塚明朝 Pro M"/>
                <a:cs typeface="+mn-cs"/>
              </a:rPr>
              <a:t>http://salud.guanajuato.gob.mx/</a:t>
            </a:r>
            <a:endParaRPr kumimoji="0" lang="es-ES_tradnl" sz="1400" b="1" i="0" u="none" strike="noStrike" kern="1300" cap="none" spc="50" normalizeH="0" baseline="0" noProof="0" dirty="0">
              <a:ln>
                <a:noFill/>
              </a:ln>
              <a:solidFill>
                <a:srgbClr val="00007A"/>
              </a:solidFill>
              <a:effectLst/>
              <a:uLnTx/>
              <a:uFillTx/>
              <a:latin typeface="NewJuneBold"/>
              <a:ea typeface="小塚明朝 Pro M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sp>
        <p:nvSpPr>
          <p:cNvPr id="12" name="2 CuadroTexto"/>
          <p:cNvSpPr txBox="1">
            <a:spLocks noChangeArrowheads="1"/>
          </p:cNvSpPr>
          <p:nvPr/>
        </p:nvSpPr>
        <p:spPr bwMode="auto">
          <a:xfrm>
            <a:off x="1691680" y="224568"/>
            <a:ext cx="7259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MX" sz="28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REQUISITOS DE CALIDAD</a:t>
            </a:r>
            <a:endParaRPr lang="es-MX" sz="28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357355416"/>
              </p:ext>
            </p:extLst>
          </p:nvPr>
        </p:nvGraphicFramePr>
        <p:xfrm>
          <a:off x="539552" y="16993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Marcador de contenido 2"/>
          <p:cNvSpPr txBox="1">
            <a:spLocks/>
          </p:cNvSpPr>
          <p:nvPr/>
        </p:nvSpPr>
        <p:spPr bwMode="auto">
          <a:xfrm>
            <a:off x="3131840" y="1087448"/>
            <a:ext cx="1287390" cy="69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3600" b="1" dirty="0" smtClean="0"/>
              <a:t>UR</a:t>
            </a:r>
            <a:endParaRPr lang="es-MX" sz="3600" dirty="0" smtClean="0"/>
          </a:p>
        </p:txBody>
      </p:sp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254871" cy="365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contenido 2"/>
          <p:cNvSpPr txBox="1">
            <a:spLocks/>
          </p:cNvSpPr>
          <p:nvPr/>
        </p:nvSpPr>
        <p:spPr bwMode="auto">
          <a:xfrm>
            <a:off x="467544" y="2301733"/>
            <a:ext cx="1901433" cy="69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3600" b="1" dirty="0" smtClean="0"/>
              <a:t>*Aplica para todas las partidas</a:t>
            </a:r>
            <a:endParaRPr lang="es-MX" sz="3600" dirty="0" smtClean="0"/>
          </a:p>
        </p:txBody>
      </p:sp>
    </p:spTree>
    <p:extLst>
      <p:ext uri="{BB962C8B-B14F-4D97-AF65-F5344CB8AC3E}">
        <p14:creationId xmlns:p14="http://schemas.microsoft.com/office/powerpoint/2010/main" val="5411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270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defRPr/>
            </a:pP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755650" y="1744355"/>
            <a:ext cx="756076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3600" b="1" dirty="0" smtClean="0">
                <a:solidFill>
                  <a:schemeClr val="bg1"/>
                </a:solidFill>
                <a:latin typeface="+mn-lt"/>
              </a:rPr>
              <a:t>DIRECCIÓN DE RECURSOS MATERIALES Y SERVICIOS GENERALES</a:t>
            </a:r>
            <a:endParaRPr lang="es-MX" sz="36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defRPr/>
            </a:pPr>
            <a:endParaRPr lang="es-MX" sz="3600" b="1" dirty="0" smtClean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es-MX" sz="2800" dirty="0" smtClean="0">
                <a:solidFill>
                  <a:schemeClr val="bg1"/>
                </a:solidFill>
                <a:latin typeface="+mn-lt"/>
              </a:rPr>
              <a:t>Departamento de Servicios Generales</a:t>
            </a:r>
          </a:p>
          <a:p>
            <a:pPr algn="ctr" eaLnBrk="1" hangingPunct="1">
              <a:defRPr/>
            </a:pPr>
            <a:endParaRPr lang="es-MX" sz="2800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defRPr/>
            </a:pPr>
            <a:endParaRPr lang="es-MX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2700" y="1512"/>
            <a:ext cx="9144000" cy="122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2448272" cy="116998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2700" y="1223041"/>
            <a:ext cx="9144000" cy="45719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1 CuadroTexto"/>
          <p:cNvSpPr txBox="1"/>
          <p:nvPr/>
        </p:nvSpPr>
        <p:spPr>
          <a:xfrm>
            <a:off x="6444208" y="134026"/>
            <a:ext cx="24890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s-MX" sz="2800" b="1" dirty="0" smtClean="0">
                <a:solidFill>
                  <a:srgbClr val="00007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Enero </a:t>
            </a:r>
          </a:p>
          <a:p>
            <a:pPr algn="r" eaLnBrk="1" hangingPunct="1">
              <a:defRPr/>
            </a:pPr>
            <a:r>
              <a:rPr lang="es-MX" sz="2800" b="1" dirty="0" smtClean="0">
                <a:solidFill>
                  <a:srgbClr val="00007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2019</a:t>
            </a:r>
            <a:endParaRPr lang="es-MX" sz="2800" b="1" dirty="0">
              <a:solidFill>
                <a:srgbClr val="00007A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26086"/>
            <a:ext cx="2005771" cy="251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16649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300" cap="none" spc="50" normalizeH="0" baseline="0" noProof="0" dirty="0" smtClean="0">
                <a:ln>
                  <a:noFill/>
                </a:ln>
                <a:solidFill>
                  <a:srgbClr val="00007A"/>
                </a:solidFill>
                <a:effectLst/>
                <a:uLnTx/>
                <a:uFillTx/>
                <a:latin typeface="NewJuneBold"/>
                <a:ea typeface="小塚明朝 Pro M"/>
                <a:cs typeface="+mn-cs"/>
              </a:rPr>
              <a:t>http://salud.guanajuato.gob.mx/</a:t>
            </a:r>
            <a:endParaRPr kumimoji="0" lang="es-ES_tradnl" sz="1400" b="1" i="0" u="none" strike="noStrike" kern="1300" cap="none" spc="50" normalizeH="0" baseline="0" noProof="0" dirty="0">
              <a:ln>
                <a:noFill/>
              </a:ln>
              <a:solidFill>
                <a:srgbClr val="00007A"/>
              </a:solidFill>
              <a:effectLst/>
              <a:uLnTx/>
              <a:uFillTx/>
              <a:latin typeface="NewJuneBold"/>
              <a:ea typeface="小塚明朝 Pro M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sp>
        <p:nvSpPr>
          <p:cNvPr id="12" name="2 CuadroTexto"/>
          <p:cNvSpPr txBox="1">
            <a:spLocks noChangeArrowheads="1"/>
          </p:cNvSpPr>
          <p:nvPr/>
        </p:nvSpPr>
        <p:spPr bwMode="auto">
          <a:xfrm>
            <a:off x="1691680" y="224568"/>
            <a:ext cx="7259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MX" sz="28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ELABORACIÓN DE DICTAMEN TÉCNICO</a:t>
            </a:r>
            <a:endParaRPr lang="es-MX" sz="28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992910821"/>
              </p:ext>
            </p:extLst>
          </p:nvPr>
        </p:nvGraphicFramePr>
        <p:xfrm>
          <a:off x="1187624" y="17075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120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270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defRPr/>
            </a:pPr>
            <a:endParaRPr lang="es-MX" b="1" dirty="0">
              <a:solidFill>
                <a:prstClr val="white"/>
              </a:solidFill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755650" y="1744355"/>
            <a:ext cx="756076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3600" b="1" dirty="0" smtClean="0">
                <a:solidFill>
                  <a:prstClr val="white"/>
                </a:solidFill>
                <a:latin typeface="Calibri"/>
              </a:rPr>
              <a:t>DIRECCIÓN DE RECURSOS MATERIALES Y SERVICIOS GENERALES</a:t>
            </a:r>
            <a:endParaRPr lang="es-MX" sz="3600" b="1" dirty="0">
              <a:solidFill>
                <a:prstClr val="white"/>
              </a:solidFill>
              <a:latin typeface="Calibri"/>
            </a:endParaRPr>
          </a:p>
          <a:p>
            <a:pPr algn="ctr" eaLnBrk="1" hangingPunct="1">
              <a:defRPr/>
            </a:pPr>
            <a:endParaRPr lang="es-MX" sz="3600" b="1" dirty="0" smtClean="0">
              <a:solidFill>
                <a:prstClr val="white"/>
              </a:solidFill>
              <a:latin typeface="Calibri"/>
            </a:endParaRPr>
          </a:p>
          <a:p>
            <a:pPr algn="ctr" eaLnBrk="1" hangingPunct="1">
              <a:defRPr/>
            </a:pPr>
            <a:r>
              <a:rPr lang="es-MX" sz="2800" dirty="0" smtClean="0">
                <a:solidFill>
                  <a:prstClr val="white"/>
                </a:solidFill>
                <a:latin typeface="Calibri"/>
              </a:rPr>
              <a:t>Departamento de Inventarios</a:t>
            </a:r>
          </a:p>
          <a:p>
            <a:pPr algn="ctr" eaLnBrk="1" hangingPunct="1">
              <a:defRPr/>
            </a:pPr>
            <a:endParaRPr lang="es-MX" sz="2800" dirty="0" smtClean="0">
              <a:solidFill>
                <a:prstClr val="white"/>
              </a:solidFill>
              <a:latin typeface="Calibri"/>
            </a:endParaRPr>
          </a:p>
          <a:p>
            <a:pPr algn="ctr" eaLnBrk="1" hangingPunct="1">
              <a:defRPr/>
            </a:pPr>
            <a:endParaRPr lang="es-MX" sz="2800" dirty="0">
              <a:solidFill>
                <a:prstClr val="white"/>
              </a:solidFill>
              <a:latin typeface="Calibri"/>
            </a:endParaRPr>
          </a:p>
          <a:p>
            <a:pPr algn="ctr" eaLnBrk="1" hangingPunct="1">
              <a:defRPr/>
            </a:pPr>
            <a:r>
              <a:rPr lang="es-MX" sz="3600" b="1" dirty="0" smtClean="0">
                <a:solidFill>
                  <a:prstClr val="white"/>
                </a:solidFill>
                <a:latin typeface="Calibri"/>
              </a:rPr>
              <a:t>Control Patrimonial</a:t>
            </a:r>
            <a:endParaRPr lang="es-MX" sz="3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2700" y="1512"/>
            <a:ext cx="9144000" cy="122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2448272" cy="116998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2700" y="1223041"/>
            <a:ext cx="9144000" cy="45719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6444208" y="134026"/>
            <a:ext cx="24890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s-MX" sz="2800" b="1" dirty="0" smtClean="0">
                <a:solidFill>
                  <a:srgbClr val="00007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Enero </a:t>
            </a:r>
          </a:p>
          <a:p>
            <a:pPr algn="r" eaLnBrk="1" hangingPunct="1">
              <a:defRPr/>
            </a:pPr>
            <a:r>
              <a:rPr lang="es-MX" sz="2800" b="1" dirty="0" smtClean="0">
                <a:solidFill>
                  <a:srgbClr val="00007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2019</a:t>
            </a:r>
            <a:endParaRPr lang="es-MX" sz="2800" b="1" dirty="0">
              <a:solidFill>
                <a:srgbClr val="00007A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16649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1300" spc="50" dirty="0" smtClean="0">
                <a:solidFill>
                  <a:srgbClr val="00007A"/>
                </a:solidFill>
                <a:latin typeface="NewJuneBold"/>
                <a:ea typeface="小塚明朝 Pro M"/>
              </a:rPr>
              <a:t>http://salud.guanajuato.gob.mx/</a:t>
            </a:r>
            <a:endParaRPr lang="es-ES_tradnl" sz="1400" b="1" kern="1300" spc="50" dirty="0">
              <a:solidFill>
                <a:srgbClr val="00007A"/>
              </a:solidFill>
              <a:latin typeface="NewJuneBold"/>
              <a:ea typeface="小塚明朝 Pro M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57" y="270998"/>
            <a:ext cx="8279086" cy="63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16649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1300" spc="50" dirty="0" smtClean="0">
                <a:solidFill>
                  <a:srgbClr val="00007A"/>
                </a:solidFill>
                <a:latin typeface="+mn-lt"/>
                <a:ea typeface="小塚明朝 Pro M"/>
              </a:rPr>
              <a:t>http://salud.guanajuato.gob.mx/</a:t>
            </a:r>
            <a:endParaRPr lang="es-ES_tradnl" sz="1400" b="1" kern="1300" spc="50" dirty="0">
              <a:solidFill>
                <a:srgbClr val="00007A"/>
              </a:solidFill>
              <a:latin typeface="+mn-lt"/>
              <a:ea typeface="小塚明朝 Pro M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23528" y="1885627"/>
            <a:ext cx="5747840" cy="46325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	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1915909"/>
            <a:ext cx="9144000" cy="3831818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rgbClr val="6B6B6B"/>
                </a:solidFill>
                <a:effectLst/>
                <a:latin typeface="+mn-lt"/>
                <a:hlinkClick r:id="rId4"/>
              </a:rPr>
              <a:t>Home</a:t>
            </a:r>
            <a: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rgbClr val="6B6B6B"/>
                </a:solidFill>
                <a:effectLst/>
                <a:latin typeface="+mn-lt"/>
              </a:rPr>
              <a:t> » Servicios de Bodega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</a:t>
            </a:r>
            <a:r>
              <a:rPr kumimoji="0" lang="es-MX" altLang="es-MX" sz="2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 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                                                                                         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573054" y="1603862"/>
            <a:ext cx="1654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s-MX" sz="2400" dirty="0" smtClean="0">
                <a:latin typeface="+mn-lt"/>
              </a:rPr>
              <a:t>Baja </a:t>
            </a:r>
          </a:p>
          <a:p>
            <a:pPr marL="0" indent="0">
              <a:buNone/>
            </a:pPr>
            <a:r>
              <a:rPr lang="es-MX" sz="2400" dirty="0" smtClean="0">
                <a:latin typeface="+mn-lt"/>
              </a:rPr>
              <a:t>de Muebles</a:t>
            </a:r>
            <a:endParaRPr lang="es-MX" sz="2400" dirty="0">
              <a:latin typeface="+mn-lt"/>
            </a:endParaRPr>
          </a:p>
        </p:txBody>
      </p:sp>
      <p:sp>
        <p:nvSpPr>
          <p:cNvPr id="9" name="2 Título"/>
          <p:cNvSpPr txBox="1">
            <a:spLocks/>
          </p:cNvSpPr>
          <p:nvPr/>
        </p:nvSpPr>
        <p:spPr bwMode="auto">
          <a:xfrm>
            <a:off x="457200" y="325249"/>
            <a:ext cx="8229600" cy="72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eaLnBrk="0" hangingPunct="0">
              <a:defRPr/>
            </a:pPr>
            <a:r>
              <a:rPr lang="es-MX" sz="2000" dirty="0">
                <a:latin typeface="+mn-lt"/>
              </a:rPr>
              <a:t>Titulo IV</a:t>
            </a:r>
          </a:p>
          <a:p>
            <a:pPr algn="ctr" eaLnBrk="0" hangingPunct="0">
              <a:defRPr/>
            </a:pPr>
            <a:r>
              <a:rPr lang="es-MX" sz="2800" dirty="0">
                <a:latin typeface="+mn-lt"/>
              </a:rPr>
              <a:t>Control Patrimonial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21367" y="3070079"/>
            <a:ext cx="8075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+mn-lt"/>
              </a:rPr>
              <a:t>El Departamento de Inventarios procesará los bienes susceptibles para baja de acuerdo al criterio siguiente: Bienes Dañados, Siniestrados, Consumibles.</a:t>
            </a:r>
          </a:p>
          <a:p>
            <a:pPr algn="just"/>
            <a:endParaRPr lang="es-MX" dirty="0" smtClean="0">
              <a:latin typeface="+mn-lt"/>
            </a:endParaRPr>
          </a:p>
          <a:p>
            <a:pPr algn="just"/>
            <a:r>
              <a:rPr lang="es-MX" dirty="0" smtClean="0">
                <a:latin typeface="+mn-lt"/>
              </a:rPr>
              <a:t>El Departamento de Inventario una vez que Control Patrimonial libera el Centro de  Acopio en las Instalaciones del CAIA en León notifica a las UR el inicio del Proceso de recepción de bienes para baja.</a:t>
            </a:r>
            <a:endParaRPr lang="es-MX" dirty="0">
              <a:latin typeface="+mn-l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57200" y="4845278"/>
            <a:ext cx="8003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b="1" dirty="0" smtClean="0">
                <a:latin typeface="+mn-lt"/>
              </a:rPr>
              <a:t>Problemática de no solicitar las bajas de bienes:</a:t>
            </a:r>
          </a:p>
          <a:p>
            <a:pPr marL="0" indent="0">
              <a:buNone/>
            </a:pPr>
            <a:r>
              <a:rPr lang="es-MX" dirty="0">
                <a:latin typeface="+mn-lt"/>
              </a:rPr>
              <a:t>D</a:t>
            </a:r>
            <a:r>
              <a:rPr lang="es-MX" dirty="0" smtClean="0">
                <a:latin typeface="+mn-lt"/>
              </a:rPr>
              <a:t>escontrol de bienes, extravió de bienes, daño mayor a los bienes, fauna nociva, basura visual, acumulación de agua que genera enfermedades. </a:t>
            </a:r>
          </a:p>
          <a:p>
            <a:pPr marL="0" indent="0">
              <a:buNone/>
            </a:pPr>
            <a:r>
              <a:rPr lang="es-MX" dirty="0" smtClean="0">
                <a:latin typeface="+mn-lt"/>
              </a:rPr>
              <a:t>Ante una revisión de los Órganos de Control puede generar observaciones para los titulares y  administradores, dado que pueden determinar un daño al erario publico.</a:t>
            </a:r>
            <a:endParaRPr lang="es-MX" dirty="0">
              <a:latin typeface="+mn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71592"/>
            <a:ext cx="2458616" cy="184396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71592"/>
            <a:ext cx="2532632" cy="18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16649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1300" spc="50" dirty="0" smtClean="0">
                <a:solidFill>
                  <a:srgbClr val="00007A"/>
                </a:solidFill>
                <a:latin typeface="NewJuneBold"/>
                <a:ea typeface="小塚明朝 Pro M"/>
              </a:rPr>
              <a:t>http://salud.guanajuato.gob.mx/</a:t>
            </a:r>
            <a:endParaRPr lang="es-ES_tradnl" sz="1400" b="1" kern="1300" spc="50" dirty="0">
              <a:solidFill>
                <a:srgbClr val="00007A"/>
              </a:solidFill>
              <a:latin typeface="NewJuneBold"/>
              <a:ea typeface="小塚明朝 Pro M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323529" y="908720"/>
            <a:ext cx="8712968" cy="79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700" b="1" noProof="0" dirty="0" smtClean="0">
                <a:latin typeface="+mj-lt"/>
                <a:ea typeface="+mj-ea"/>
                <a:cs typeface="+mj-cs"/>
              </a:rPr>
              <a:t>Levantamiento </a:t>
            </a:r>
            <a:r>
              <a:rPr lang="es-MX" sz="2700" b="1" dirty="0" smtClean="0">
                <a:latin typeface="+mj-lt"/>
                <a:ea typeface="+mj-ea"/>
                <a:cs typeface="+mj-cs"/>
              </a:rPr>
              <a:t>de</a:t>
            </a:r>
            <a:r>
              <a:rPr lang="es-MX" sz="2700" b="1" noProof="0" dirty="0" smtClean="0">
                <a:latin typeface="+mj-lt"/>
                <a:ea typeface="+mj-ea"/>
                <a:cs typeface="+mj-cs"/>
              </a:rPr>
              <a:t> Inventarios de Bienes Muebles y Equipo Médico </a:t>
            </a:r>
            <a:endParaRPr kumimoji="0" lang="es-MX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0 Marcador de texto"/>
          <p:cNvSpPr txBox="1">
            <a:spLocks/>
          </p:cNvSpPr>
          <p:nvPr/>
        </p:nvSpPr>
        <p:spPr bwMode="auto">
          <a:xfrm>
            <a:off x="2591781" y="1484593"/>
            <a:ext cx="4176464" cy="44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smtClean="0">
                <a:latin typeface="+mj-lt"/>
              </a:rPr>
              <a:t>Inicio:  01 Enero al 01 Abril del 2019</a:t>
            </a:r>
            <a:endParaRPr lang="es-MX" sz="2000" dirty="0" smtClean="0">
              <a:latin typeface="+mj-lt"/>
            </a:endParaRPr>
          </a:p>
        </p:txBody>
      </p:sp>
      <p:sp>
        <p:nvSpPr>
          <p:cNvPr id="8" name="11 Marcador de contenido"/>
          <p:cNvSpPr>
            <a:spLocks noGrp="1"/>
          </p:cNvSpPr>
          <p:nvPr>
            <p:ph sz="half" idx="4294967295"/>
          </p:nvPr>
        </p:nvSpPr>
        <p:spPr>
          <a:xfrm>
            <a:off x="457200" y="2852935"/>
            <a:ext cx="4040188" cy="327322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s-MX" dirty="0">
              <a:latin typeface="+mj-lt"/>
            </a:endParaRPr>
          </a:p>
          <a:p>
            <a:endParaRPr lang="es-MX" dirty="0">
              <a:latin typeface="+mj-lt"/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603783" y="4312467"/>
            <a:ext cx="7787209" cy="16656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 smtClean="0">
                <a:latin typeface="+mj-lt"/>
              </a:rPr>
              <a:t>Las UR deberán realizar una vez al año el levantamiento de su inventario a través de los mecanismos:</a:t>
            </a:r>
          </a:p>
          <a:p>
            <a:pPr algn="just"/>
            <a:r>
              <a:rPr lang="es-MX" sz="1800" i="1" dirty="0" smtClean="0">
                <a:latin typeface="+mj-lt"/>
              </a:rPr>
              <a:t>1.- Se utilizará la APP para teléfonos móviles y se realizará en tiempo real el levantamiento físico de los bienes muebles. </a:t>
            </a:r>
            <a:endParaRPr lang="es-MX" sz="1800" dirty="0" smtClean="0">
              <a:latin typeface="+mj-lt"/>
            </a:endParaRPr>
          </a:p>
          <a:p>
            <a:pPr algn="just"/>
            <a:r>
              <a:rPr lang="es-MX" sz="1800" i="1" dirty="0" smtClean="0">
                <a:latin typeface="+mj-lt"/>
              </a:rPr>
              <a:t>2.- Caso contrarío deberá entregar el Anexo I debidamente llenado que para tal efecto proporcione el área de Inventarios.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48" y="2005190"/>
            <a:ext cx="1658933" cy="17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603784" y="6021288"/>
            <a:ext cx="796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atin typeface="+mj-lt"/>
              </a:rPr>
              <a:t>Nota: Deberán informar la conclusión del levantamiento. No hay prorrogas para la entrega del Inventario Físico.</a:t>
            </a:r>
            <a:endParaRPr lang="es-MX" sz="1400" dirty="0">
              <a:latin typeface="+mj-lt"/>
            </a:endParaRPr>
          </a:p>
        </p:txBody>
      </p:sp>
      <p:pic>
        <p:nvPicPr>
          <p:cNvPr id="13" name="Picture 2" descr="Resultado de imagen para imagen de codigo de barra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2" y="2067731"/>
            <a:ext cx="2372159" cy="164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 Título"/>
          <p:cNvSpPr txBox="1">
            <a:spLocks/>
          </p:cNvSpPr>
          <p:nvPr/>
        </p:nvSpPr>
        <p:spPr bwMode="auto">
          <a:xfrm>
            <a:off x="457200" y="325249"/>
            <a:ext cx="8229600" cy="72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eaLnBrk="0" hangingPunct="0">
              <a:defRPr/>
            </a:pPr>
            <a:r>
              <a:rPr lang="es-MX" sz="2000" dirty="0">
                <a:latin typeface="+mj-lt"/>
              </a:rPr>
              <a:t>Titulo IV</a:t>
            </a:r>
          </a:p>
          <a:p>
            <a:pPr algn="ctr" eaLnBrk="0" hangingPunct="0">
              <a:defRPr/>
            </a:pPr>
            <a:r>
              <a:rPr lang="es-MX" sz="2800" dirty="0">
                <a:latin typeface="+mj-lt"/>
              </a:rPr>
              <a:t>Control Patrimonial</a:t>
            </a:r>
          </a:p>
        </p:txBody>
      </p:sp>
      <p:pic>
        <p:nvPicPr>
          <p:cNvPr id="15" name="Picture 2" descr="Servicios de Bode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7" y="2047433"/>
            <a:ext cx="2401925" cy="172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16649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1300" spc="50" dirty="0" smtClean="0">
                <a:solidFill>
                  <a:srgbClr val="00007A"/>
                </a:solidFill>
                <a:latin typeface="NewJuneBold"/>
                <a:ea typeface="小塚明朝 Pro M"/>
              </a:rPr>
              <a:t>http://salud.guanajuato.gob.mx/</a:t>
            </a:r>
            <a:endParaRPr lang="es-ES_tradnl" sz="1400" b="1" kern="1300" spc="50" dirty="0">
              <a:solidFill>
                <a:srgbClr val="00007A"/>
              </a:solidFill>
              <a:latin typeface="NewJuneBold"/>
              <a:ea typeface="小塚明朝 Pro M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790568" y="1725708"/>
            <a:ext cx="1340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MX" dirty="0" smtClean="0">
                <a:latin typeface="+mj-lt"/>
              </a:rPr>
              <a:t>Baja de </a:t>
            </a:r>
          </a:p>
          <a:p>
            <a:pPr marL="0" indent="0" algn="ctr">
              <a:buNone/>
            </a:pPr>
            <a:r>
              <a:rPr lang="es-MX" dirty="0" smtClean="0">
                <a:latin typeface="+mj-lt"/>
              </a:rPr>
              <a:t>Vehículos</a:t>
            </a:r>
            <a:endParaRPr lang="es-MX" dirty="0">
              <a:latin typeface="+mj-lt"/>
            </a:endParaRPr>
          </a:p>
        </p:txBody>
      </p:sp>
      <p:pic>
        <p:nvPicPr>
          <p:cNvPr id="7" name="Picture 2" descr="Resultado de imagen para imagen de carro en mantenimie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5164"/>
            <a:ext cx="2592288" cy="18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para imagen de  vehiculos dañad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72289"/>
            <a:ext cx="2081808" cy="172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Título"/>
          <p:cNvSpPr txBox="1">
            <a:spLocks/>
          </p:cNvSpPr>
          <p:nvPr/>
        </p:nvSpPr>
        <p:spPr bwMode="auto">
          <a:xfrm>
            <a:off x="457200" y="325249"/>
            <a:ext cx="8229600" cy="72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eaLnBrk="0" hangingPunct="0">
              <a:defRPr/>
            </a:pPr>
            <a:r>
              <a:rPr lang="es-MX" sz="2000" dirty="0">
                <a:latin typeface="+mj-lt"/>
              </a:rPr>
              <a:t>Titulo IV</a:t>
            </a:r>
          </a:p>
          <a:p>
            <a:pPr algn="ctr" eaLnBrk="0" hangingPunct="0">
              <a:defRPr/>
            </a:pPr>
            <a:r>
              <a:rPr lang="es-MX" sz="2800" dirty="0">
                <a:latin typeface="+mj-lt"/>
              </a:rPr>
              <a:t>Control Patrimonial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7125" y="3741666"/>
            <a:ext cx="7985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+mj-lt"/>
              </a:rPr>
              <a:t>El Departamento de Inventarios Procesara las solicitudes de Baja de vehículos por </a:t>
            </a:r>
            <a:r>
              <a:rPr lang="es-MX" b="1" dirty="0" smtClean="0">
                <a:latin typeface="+mj-lt"/>
              </a:rPr>
              <a:t>Siniestro o por Daño </a:t>
            </a:r>
            <a:r>
              <a:rPr lang="es-MX" dirty="0" smtClean="0">
                <a:latin typeface="+mj-lt"/>
              </a:rPr>
              <a:t>(Inservibles o que el costo de mantenimiento es superior al valor del mercado del vehículo).</a:t>
            </a:r>
            <a:endParaRPr lang="es-MX" dirty="0">
              <a:latin typeface="+mj-lt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39597" y="5229467"/>
            <a:ext cx="8003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MX" sz="1400" dirty="0" smtClean="0">
                <a:latin typeface="+mj-lt"/>
              </a:rPr>
              <a:t>Nota: Recuerda informar al Departamento de Inventario  cambios de número de motor, a demás de proporcionar la factura original donde describa el cambio del motor, así como el número de serie, en caso de contenerlo. </a:t>
            </a:r>
            <a:endParaRPr lang="es-MX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11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16649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1300" spc="50" dirty="0" smtClean="0">
                <a:solidFill>
                  <a:srgbClr val="00007A"/>
                </a:solidFill>
                <a:latin typeface="NewJuneBold"/>
                <a:ea typeface="小塚明朝 Pro M"/>
              </a:rPr>
              <a:t>http://salud.guanajuato.gob.mx/</a:t>
            </a:r>
            <a:endParaRPr lang="es-ES_tradnl" sz="1400" b="1" kern="1300" spc="50" dirty="0">
              <a:solidFill>
                <a:srgbClr val="00007A"/>
              </a:solidFill>
              <a:latin typeface="NewJuneBold"/>
              <a:ea typeface="小塚明朝 Pro M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85" y="228322"/>
            <a:ext cx="8730229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16649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1300" spc="50" dirty="0" smtClean="0">
                <a:solidFill>
                  <a:srgbClr val="00007A"/>
                </a:solidFill>
                <a:latin typeface="NewJuneBold"/>
                <a:ea typeface="小塚明朝 Pro M"/>
              </a:rPr>
              <a:t>http://salud.guanajuato.gob.mx/</a:t>
            </a:r>
            <a:endParaRPr lang="es-ES_tradnl" sz="1400" b="1" kern="1300" spc="50" dirty="0">
              <a:solidFill>
                <a:srgbClr val="00007A"/>
              </a:solidFill>
              <a:latin typeface="NewJuneBold"/>
              <a:ea typeface="小塚明朝 Pro M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sp>
        <p:nvSpPr>
          <p:cNvPr id="6" name="2 Título"/>
          <p:cNvSpPr txBox="1">
            <a:spLocks/>
          </p:cNvSpPr>
          <p:nvPr/>
        </p:nvSpPr>
        <p:spPr bwMode="auto">
          <a:xfrm>
            <a:off x="457200" y="1123733"/>
            <a:ext cx="8229600" cy="72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 smtClean="0">
                <a:latin typeface="+mj-lt"/>
                <a:ea typeface="+mj-ea"/>
                <a:cs typeface="+mj-cs"/>
              </a:rPr>
              <a:t>Departamento de Inventarios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5 Marcador de contenido"/>
          <p:cNvSpPr>
            <a:spLocks noGrp="1"/>
          </p:cNvSpPr>
          <p:nvPr>
            <p:ph idx="1"/>
          </p:nvPr>
        </p:nvSpPr>
        <p:spPr>
          <a:xfrm>
            <a:off x="457200" y="1613236"/>
            <a:ext cx="8435280" cy="591628"/>
          </a:xfrm>
        </p:spPr>
        <p:txBody>
          <a:bodyPr/>
          <a:lstStyle/>
          <a:p>
            <a:pPr marL="0" indent="0" algn="ctr">
              <a:buNone/>
            </a:pPr>
            <a:r>
              <a:rPr lang="es-MX" sz="2600" b="1" dirty="0" smtClean="0">
                <a:latin typeface="+mj-lt"/>
              </a:rPr>
              <a:t>Documentación para cambio de Placa por Robo o Extravió :</a:t>
            </a:r>
          </a:p>
          <a:p>
            <a:pPr marL="0" indent="0">
              <a:buNone/>
            </a:pPr>
            <a:endParaRPr lang="es-MX" dirty="0" smtClean="0">
              <a:latin typeface="+mj-lt"/>
            </a:endParaRPr>
          </a:p>
        </p:txBody>
      </p:sp>
      <p:pic>
        <p:nvPicPr>
          <p:cNvPr id="8" name="Picture 4" descr="Resultado de imagen para imagen de placas nuevas de guanaju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26844"/>
            <a:ext cx="1584176" cy="115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5 Marcador de contenido"/>
          <p:cNvSpPr txBox="1">
            <a:spLocks/>
          </p:cNvSpPr>
          <p:nvPr/>
        </p:nvSpPr>
        <p:spPr bwMode="auto">
          <a:xfrm>
            <a:off x="479297" y="2132856"/>
            <a:ext cx="822960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200" dirty="0" smtClean="0">
                <a:latin typeface="+mj-lt"/>
              </a:rPr>
              <a:t>A demás de la documental marcada en las Disposiciones, deberán presentar los siguiente documentos al Departamento de Inventarios :</a:t>
            </a:r>
          </a:p>
          <a:p>
            <a:pPr algn="just"/>
            <a:r>
              <a:rPr lang="es-MX" sz="2200" dirty="0">
                <a:latin typeface="+mj-lt"/>
              </a:rPr>
              <a:t>D</a:t>
            </a:r>
            <a:r>
              <a:rPr lang="es-MX" sz="2200" dirty="0" smtClean="0">
                <a:latin typeface="+mj-lt"/>
              </a:rPr>
              <a:t>enuncia ante el MP, deberán presentarla en Original </a:t>
            </a:r>
            <a:r>
              <a:rPr lang="es-MX" sz="2200" dirty="0">
                <a:latin typeface="+mj-lt"/>
              </a:rPr>
              <a:t>o copia </a:t>
            </a:r>
            <a:r>
              <a:rPr lang="es-MX" sz="2200" dirty="0" smtClean="0">
                <a:latin typeface="+mj-lt"/>
              </a:rPr>
              <a:t>autentificada; </a:t>
            </a:r>
          </a:p>
          <a:p>
            <a:pPr algn="just"/>
            <a:r>
              <a:rPr lang="es-MX" sz="2200" dirty="0" smtClean="0">
                <a:latin typeface="+mj-lt"/>
              </a:rPr>
              <a:t>Constancia de No infracción, deberán gestionarla ante Tránsito Municipal de Guanajuato  al ser este el lugar donde se dio de alta el vehículo.</a:t>
            </a:r>
          </a:p>
          <a:p>
            <a:pPr algn="just"/>
            <a:r>
              <a:rPr lang="es-MX" sz="2200" dirty="0" smtClean="0">
                <a:latin typeface="+mj-lt"/>
              </a:rPr>
              <a:t>Por último, entregar el Original de Tarjeta de circulación del vehículo. </a:t>
            </a:r>
          </a:p>
          <a:p>
            <a:pPr marL="0" indent="0">
              <a:buFont typeface="Arial" pitchFamily="34" charset="0"/>
              <a:buNone/>
            </a:pPr>
            <a:endParaRPr lang="es-MX" dirty="0" smtClean="0">
              <a:latin typeface="+mj-lt"/>
            </a:endParaRP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57200" y="325249"/>
            <a:ext cx="8229600" cy="72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eaLnBrk="0" hangingPunct="0">
              <a:defRPr/>
            </a:pPr>
            <a:r>
              <a:rPr lang="es-MX" sz="2000" dirty="0">
                <a:latin typeface="+mj-lt"/>
              </a:rPr>
              <a:t>Titulo IV</a:t>
            </a:r>
          </a:p>
          <a:p>
            <a:pPr algn="ctr" eaLnBrk="0" hangingPunct="0">
              <a:defRPr/>
            </a:pPr>
            <a:r>
              <a:rPr lang="es-MX" sz="2800" dirty="0">
                <a:latin typeface="+mj-lt"/>
              </a:rPr>
              <a:t>Control Patrimonial</a:t>
            </a:r>
          </a:p>
        </p:txBody>
      </p:sp>
    </p:spTree>
    <p:extLst>
      <p:ext uri="{BB962C8B-B14F-4D97-AF65-F5344CB8AC3E}">
        <p14:creationId xmlns:p14="http://schemas.microsoft.com/office/powerpoint/2010/main" val="14502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270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defRPr/>
            </a:pPr>
            <a:endParaRPr lang="es-MX" b="1" dirty="0">
              <a:solidFill>
                <a:prstClr val="white"/>
              </a:solidFill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611560" y="2490289"/>
            <a:ext cx="763277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3600" b="1" dirty="0" smtClean="0">
                <a:solidFill>
                  <a:prstClr val="white"/>
                </a:solidFill>
                <a:latin typeface="Calibri"/>
              </a:rPr>
              <a:t>DIRECCIÓN DE RECURSOS MATERIALES Y SERVICIOS GENERALES</a:t>
            </a:r>
            <a:endParaRPr lang="es-MX" sz="3600" b="1" dirty="0">
              <a:solidFill>
                <a:prstClr val="white"/>
              </a:solidFill>
              <a:latin typeface="Calibri"/>
            </a:endParaRPr>
          </a:p>
          <a:p>
            <a:pPr algn="ctr" eaLnBrk="1" hangingPunct="1">
              <a:defRPr/>
            </a:pPr>
            <a:endParaRPr lang="es-MX" sz="3600" b="1" dirty="0" smtClean="0">
              <a:solidFill>
                <a:prstClr val="white"/>
              </a:solidFill>
              <a:latin typeface="Calibri"/>
            </a:endParaRPr>
          </a:p>
          <a:p>
            <a:pPr algn="ctr" eaLnBrk="1" hangingPunct="1">
              <a:defRPr/>
            </a:pPr>
            <a:r>
              <a:rPr lang="es-MX" sz="2800" dirty="0" smtClean="0">
                <a:solidFill>
                  <a:prstClr val="white"/>
                </a:solidFill>
                <a:latin typeface="Calibri"/>
              </a:rPr>
              <a:t>Departamento de Almacén</a:t>
            </a:r>
          </a:p>
          <a:p>
            <a:pPr algn="ctr" eaLnBrk="1" hangingPunct="1">
              <a:defRPr/>
            </a:pPr>
            <a:endParaRPr lang="es-MX" sz="28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2700" y="1512"/>
            <a:ext cx="9144000" cy="122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2448272" cy="116998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2700" y="1223041"/>
            <a:ext cx="9144000" cy="45719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6444208" y="134026"/>
            <a:ext cx="24890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s-MX" sz="2800" b="1" dirty="0" smtClean="0">
                <a:solidFill>
                  <a:srgbClr val="00007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Enero </a:t>
            </a:r>
          </a:p>
          <a:p>
            <a:pPr algn="r" eaLnBrk="1" hangingPunct="1">
              <a:defRPr/>
            </a:pPr>
            <a:r>
              <a:rPr lang="es-MX" sz="2800" b="1" dirty="0" smtClean="0">
                <a:solidFill>
                  <a:srgbClr val="00007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2019</a:t>
            </a:r>
            <a:endParaRPr lang="es-MX" sz="2800" b="1" dirty="0">
              <a:solidFill>
                <a:srgbClr val="00007A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16649A"/>
              </a:solidFill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1300" spc="50" dirty="0" smtClean="0">
                <a:solidFill>
                  <a:srgbClr val="00007A"/>
                </a:solidFill>
                <a:latin typeface="+mj-lt"/>
                <a:ea typeface="小塚明朝 Pro M"/>
              </a:rPr>
              <a:t>http://salud.guanajuato.gob.mx/</a:t>
            </a:r>
            <a:endParaRPr lang="es-ES_tradnl" sz="1400" b="1" kern="1300" spc="50" dirty="0">
              <a:solidFill>
                <a:srgbClr val="00007A"/>
              </a:solidFill>
              <a:latin typeface="+mj-lt"/>
              <a:ea typeface="小塚明朝 Pro M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422" y="3501659"/>
            <a:ext cx="930057" cy="44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191" y="5295799"/>
            <a:ext cx="4270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6613" y="5173216"/>
            <a:ext cx="576064" cy="56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8694" y="5010917"/>
            <a:ext cx="914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74638" y="3314306"/>
            <a:ext cx="1296144" cy="84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06551" y="4743589"/>
            <a:ext cx="1661666" cy="153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48945" y="3202015"/>
            <a:ext cx="12620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uadroTexto 14"/>
          <p:cNvSpPr txBox="1"/>
          <p:nvPr/>
        </p:nvSpPr>
        <p:spPr>
          <a:xfrm>
            <a:off x="1667655" y="2348880"/>
            <a:ext cx="12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+mj-lt"/>
              </a:rPr>
              <a:t>RECEPCIÓN</a:t>
            </a:r>
            <a:endParaRPr lang="es-MX" dirty="0">
              <a:latin typeface="+mj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053457" y="4558923"/>
            <a:ext cx="331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+mj-lt"/>
              </a:rPr>
              <a:t>CONTROL DE INVENTARIOS</a:t>
            </a:r>
            <a:endParaRPr lang="es-MX" dirty="0">
              <a:latin typeface="+mj-l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10846" y="2348880"/>
            <a:ext cx="235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+mj-lt"/>
              </a:rPr>
              <a:t>ALMACENAMIENTO</a:t>
            </a:r>
            <a:endParaRPr lang="es-MX" dirty="0">
              <a:latin typeface="+mj-lt"/>
            </a:endParaRPr>
          </a:p>
        </p:txBody>
      </p:sp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860" y="3232887"/>
            <a:ext cx="864096" cy="53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711" y="3232887"/>
            <a:ext cx="42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uadroTexto 19"/>
          <p:cNvSpPr txBox="1"/>
          <p:nvPr/>
        </p:nvSpPr>
        <p:spPr>
          <a:xfrm>
            <a:off x="6300192" y="2348880"/>
            <a:ext cx="182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+mj-lt"/>
              </a:rPr>
              <a:t>DISTRIBUCIÓN</a:t>
            </a:r>
            <a:endParaRPr lang="es-MX" dirty="0">
              <a:latin typeface="+mj-lt"/>
            </a:endParaRPr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 bwMode="auto">
          <a:xfrm>
            <a:off x="2627784" y="645004"/>
            <a:ext cx="4499925" cy="700345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1800" b="1" dirty="0" smtClean="0">
                <a:latin typeface="+mj-lt"/>
              </a:rPr>
              <a:t>GESTIÓN DE ALMACENES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sz="1800" b="1" dirty="0" smtClean="0">
                <a:latin typeface="+mj-lt"/>
              </a:rPr>
              <a:t>(PROCESO)</a:t>
            </a:r>
            <a:endParaRPr lang="es-MX" sz="1800" b="1" dirty="0">
              <a:latin typeface="+mj-lt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5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16649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1300" spc="50" dirty="0" smtClean="0">
                <a:solidFill>
                  <a:srgbClr val="00007A"/>
                </a:solidFill>
                <a:latin typeface="NewJuneBold"/>
                <a:ea typeface="小塚明朝 Pro M"/>
              </a:rPr>
              <a:t>http://salud.guanajuato.gob.mx/</a:t>
            </a:r>
            <a:endParaRPr lang="es-ES_tradnl" sz="1400" b="1" kern="1300" spc="50" dirty="0">
              <a:solidFill>
                <a:srgbClr val="00007A"/>
              </a:solidFill>
              <a:latin typeface="NewJuneBold"/>
              <a:ea typeface="小塚明朝 Pro M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23" y="700803"/>
            <a:ext cx="8333954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16649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1300" spc="50" dirty="0" smtClean="0">
                <a:solidFill>
                  <a:srgbClr val="00007A"/>
                </a:solidFill>
                <a:latin typeface="NewJuneBold"/>
                <a:ea typeface="小塚明朝 Pro M"/>
              </a:rPr>
              <a:t>http://salud.guanajuato.gob.mx/</a:t>
            </a:r>
            <a:endParaRPr lang="es-ES_tradnl" sz="1400" b="1" kern="1300" spc="50" dirty="0">
              <a:solidFill>
                <a:srgbClr val="00007A"/>
              </a:solidFill>
              <a:latin typeface="NewJuneBold"/>
              <a:ea typeface="小塚明朝 Pro M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627784" y="645004"/>
            <a:ext cx="4499925" cy="700345"/>
          </a:xfrm>
        </p:spPr>
        <p:txBody>
          <a:bodyPr/>
          <a:lstStyle/>
          <a:p>
            <a:pPr marL="0" indent="0" algn="ctr">
              <a:buNone/>
            </a:pPr>
            <a:r>
              <a:rPr lang="es-MX" sz="1800" dirty="0" smtClean="0">
                <a:latin typeface="+mj-lt"/>
              </a:rPr>
              <a:t>REGISTROS Y CONTROL DE ALMACENES</a:t>
            </a:r>
            <a:endParaRPr lang="es-MX" sz="1800" dirty="0">
              <a:latin typeface="+mj-lt"/>
            </a:endParaRPr>
          </a:p>
        </p:txBody>
      </p:sp>
      <p:pic>
        <p:nvPicPr>
          <p:cNvPr id="7" name="Picture 2" descr="Resultado de imagen para SISTEMA DE INFORMACIÃ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532362" cy="17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5220072" y="214059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+mj-lt"/>
              </a:rPr>
              <a:t>SISTEMA DE INFORMACIÓN </a:t>
            </a:r>
            <a:endParaRPr lang="es-MX" dirty="0">
              <a:latin typeface="+mj-lt"/>
            </a:endParaRPr>
          </a:p>
        </p:txBody>
      </p:sp>
      <p:pic>
        <p:nvPicPr>
          <p:cNvPr id="9" name="Picture 4" descr="Resultado de imagen para MANUAL LIBR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90" y="4002567"/>
            <a:ext cx="2649495" cy="198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331640" y="4389250"/>
            <a:ext cx="27842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 smtClean="0"/>
              <a:t>MANUAL DE ALMACÉN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 smtClean="0"/>
              <a:t>NORMAS, LEYES Y REGLAMENTOS.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 smtClean="0">
                <a:latin typeface="+mj-lt"/>
              </a:rPr>
              <a:t>DISPOSICIONES</a:t>
            </a:r>
            <a:r>
              <a:rPr lang="es-MX" sz="1400" dirty="0" smtClean="0"/>
              <a:t> GENERALES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 smtClean="0"/>
              <a:t>BITÁCORAS DE CONTROL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 smtClean="0"/>
              <a:t>REPORTES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 smtClean="0"/>
              <a:t>KARDEX AL  DIA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6017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270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defRPr/>
            </a:pPr>
            <a:endParaRPr lang="es-MX" b="1" dirty="0">
              <a:solidFill>
                <a:prstClr val="white"/>
              </a:solidFill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611560" y="2490289"/>
            <a:ext cx="763277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3600" b="1" dirty="0" smtClean="0">
                <a:solidFill>
                  <a:prstClr val="white"/>
                </a:solidFill>
                <a:latin typeface="Calibri"/>
              </a:rPr>
              <a:t>DIRECCIÓN DE RECURSOS MATERIALES Y SERVICIOS GENERALES</a:t>
            </a:r>
            <a:endParaRPr lang="es-MX" sz="3600" b="1" dirty="0">
              <a:solidFill>
                <a:prstClr val="white"/>
              </a:solidFill>
              <a:latin typeface="Calibri"/>
            </a:endParaRPr>
          </a:p>
          <a:p>
            <a:pPr algn="ctr" eaLnBrk="1" hangingPunct="1">
              <a:defRPr/>
            </a:pPr>
            <a:endParaRPr lang="es-MX" sz="3600" b="1" dirty="0" smtClean="0">
              <a:solidFill>
                <a:prstClr val="white"/>
              </a:solidFill>
              <a:latin typeface="Calibri"/>
            </a:endParaRPr>
          </a:p>
          <a:p>
            <a:pPr algn="ctr" eaLnBrk="1" hangingPunct="1">
              <a:defRPr/>
            </a:pPr>
            <a:r>
              <a:rPr lang="es-MX" sz="2800" dirty="0" smtClean="0">
                <a:solidFill>
                  <a:prstClr val="white"/>
                </a:solidFill>
                <a:latin typeface="Calibri"/>
              </a:rPr>
              <a:t>Coordinación de Procedimientos y Sanciones</a:t>
            </a:r>
          </a:p>
          <a:p>
            <a:pPr algn="ctr" eaLnBrk="1" hangingPunct="1">
              <a:defRPr/>
            </a:pPr>
            <a:endParaRPr lang="es-MX" sz="28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2700" y="1512"/>
            <a:ext cx="9144000" cy="122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2448272" cy="116998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2700" y="1223041"/>
            <a:ext cx="9144000" cy="45719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6444208" y="134026"/>
            <a:ext cx="24890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s-MX" sz="2800" b="1" dirty="0" smtClean="0">
                <a:solidFill>
                  <a:srgbClr val="00007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Enero </a:t>
            </a:r>
          </a:p>
          <a:p>
            <a:pPr algn="r" eaLnBrk="1" hangingPunct="1">
              <a:defRPr/>
            </a:pPr>
            <a:r>
              <a:rPr lang="es-MX" sz="2800" b="1" dirty="0" smtClean="0">
                <a:solidFill>
                  <a:srgbClr val="00007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2019</a:t>
            </a:r>
            <a:endParaRPr lang="es-MX" sz="2800" b="1" dirty="0">
              <a:solidFill>
                <a:srgbClr val="00007A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16649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1300" spc="50" dirty="0" smtClean="0">
                <a:solidFill>
                  <a:srgbClr val="00007A"/>
                </a:solidFill>
                <a:latin typeface="NewJuneBold"/>
                <a:ea typeface="小塚明朝 Pro M"/>
              </a:rPr>
              <a:t>http://salud.guanajuato.gob.mx/</a:t>
            </a:r>
            <a:endParaRPr lang="es-ES_tradnl" sz="1400" b="1" kern="1300" spc="50" dirty="0">
              <a:solidFill>
                <a:srgbClr val="00007A"/>
              </a:solidFill>
              <a:latin typeface="NewJuneBold"/>
              <a:ea typeface="小塚明朝 Pro M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sp>
        <p:nvSpPr>
          <p:cNvPr id="6" name="AutoShape 17" descr="Resultado de imagen para almacenamient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AutoShape 29" descr="Resultado de imagen para REGISTRO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31" descr="Resultado de imagen para REGISTRO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22 CuadroTexto"/>
          <p:cNvSpPr txBox="1"/>
          <p:nvPr/>
        </p:nvSpPr>
        <p:spPr>
          <a:xfrm>
            <a:off x="2015260" y="227632"/>
            <a:ext cx="6412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2"/>
                </a:solidFill>
              </a:rPr>
              <a:t>COORDINACIÓN OPERATIVA DE PROCEDIMIENTOS Y SANCIONES (COPS)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761721378"/>
              </p:ext>
            </p:extLst>
          </p:nvPr>
        </p:nvGraphicFramePr>
        <p:xfrm>
          <a:off x="4485547" y="1574538"/>
          <a:ext cx="4550949" cy="4841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Flecha derecha 11"/>
          <p:cNvSpPr/>
          <p:nvPr/>
        </p:nvSpPr>
        <p:spPr>
          <a:xfrm rot="19303978">
            <a:off x="6292349" y="3037319"/>
            <a:ext cx="648072" cy="432048"/>
          </a:xfrm>
          <a:prstGeom prst="rightArrow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 derecha 12"/>
          <p:cNvSpPr/>
          <p:nvPr/>
        </p:nvSpPr>
        <p:spPr>
          <a:xfrm>
            <a:off x="6358501" y="3684474"/>
            <a:ext cx="954538" cy="504056"/>
          </a:xfrm>
          <a:prstGeom prst="rightArrow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 derecha 13"/>
          <p:cNvSpPr/>
          <p:nvPr/>
        </p:nvSpPr>
        <p:spPr>
          <a:xfrm rot="2379461">
            <a:off x="6248588" y="4431863"/>
            <a:ext cx="388201" cy="415561"/>
          </a:xfrm>
          <a:prstGeom prst="rightArrow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/>
          <p:cNvSpPr/>
          <p:nvPr/>
        </p:nvSpPr>
        <p:spPr>
          <a:xfrm>
            <a:off x="733444" y="2060445"/>
            <a:ext cx="3334723" cy="1261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0"/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Responsabilidades de las </a:t>
            </a:r>
            <a:r>
              <a:rPr lang="es-MX" sz="4400" b="1" dirty="0">
                <a:ln w="0"/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UR</a:t>
            </a:r>
          </a:p>
        </p:txBody>
      </p:sp>
      <p:sp>
        <p:nvSpPr>
          <p:cNvPr id="16" name="AutoShape 2" descr="Resultado de imagen para responsabl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67" y="3623947"/>
            <a:ext cx="2697769" cy="268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77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16649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1300" spc="50" dirty="0" smtClean="0">
                <a:solidFill>
                  <a:srgbClr val="00007A"/>
                </a:solidFill>
                <a:latin typeface="NewJuneBold"/>
                <a:ea typeface="小塚明朝 Pro M"/>
              </a:rPr>
              <a:t>http://salud.guanajuato.gob.mx/</a:t>
            </a:r>
            <a:endParaRPr lang="es-ES_tradnl" sz="1400" b="1" kern="1300" spc="50" dirty="0">
              <a:solidFill>
                <a:srgbClr val="00007A"/>
              </a:solidFill>
              <a:latin typeface="NewJuneBold"/>
              <a:ea typeface="小塚明朝 Pro M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sp>
        <p:nvSpPr>
          <p:cNvPr id="27" name="AutoShape 15" descr="Resultado de imagen para almacenamient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AutoShape 17" descr="Resultado de imagen para almacenamient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AutoShape 29" descr="Resultado de imagen para REGISTRO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AutoShape 31" descr="Resultado de imagen para REGISTRO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Rectángulo 30"/>
          <p:cNvSpPr/>
          <p:nvPr/>
        </p:nvSpPr>
        <p:spPr>
          <a:xfrm rot="16200000">
            <a:off x="-499027" y="3256055"/>
            <a:ext cx="47981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Obligación de la </a:t>
            </a:r>
            <a:r>
              <a:rPr lang="es-ES" sz="4800" b="1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UR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2531605" y="1209130"/>
            <a:ext cx="5544616" cy="584775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prstClr val="white"/>
                </a:solidFill>
                <a:latin typeface="Calibri" panose="020F0502020204030204" pitchFamily="34" charset="0"/>
              </a:rPr>
              <a:t>Incumplimiento de Proveedor</a:t>
            </a:r>
            <a:endParaRPr lang="es-MX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436">
            <a:off x="9040145" y="106359"/>
            <a:ext cx="1631749" cy="1436725"/>
          </a:xfrm>
          <a:prstGeom prst="rect">
            <a:avLst/>
          </a:prstGeom>
        </p:spPr>
      </p:pic>
      <p:sp>
        <p:nvSpPr>
          <p:cNvPr id="34" name="Flecha abajo 33"/>
          <p:cNvSpPr/>
          <p:nvPr/>
        </p:nvSpPr>
        <p:spPr>
          <a:xfrm rot="19999348">
            <a:off x="1986711" y="2081085"/>
            <a:ext cx="2169794" cy="147352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(PAS)</a:t>
            </a:r>
          </a:p>
        </p:txBody>
      </p:sp>
      <p:sp>
        <p:nvSpPr>
          <p:cNvPr id="35" name="Flecha abajo 34"/>
          <p:cNvSpPr/>
          <p:nvPr/>
        </p:nvSpPr>
        <p:spPr>
          <a:xfrm>
            <a:off x="3855129" y="2000701"/>
            <a:ext cx="2019978" cy="1505951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CONVENCIONAL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2531606" y="3707789"/>
            <a:ext cx="4029197" cy="430887"/>
          </a:xfrm>
          <a:prstGeom prst="rect">
            <a:avLst/>
          </a:prstGeom>
          <a:solidFill>
            <a:srgbClr val="4BACC6">
              <a:lumMod val="5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1. Solicitud por escrito a la COPS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2514571" y="4407031"/>
            <a:ext cx="4032448" cy="461665"/>
          </a:xfrm>
          <a:prstGeom prst="rect">
            <a:avLst/>
          </a:prstGeom>
          <a:solidFill>
            <a:srgbClr val="4BACC6">
              <a:lumMod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2. Motivación de los hechos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2514571" y="5110599"/>
            <a:ext cx="4032448" cy="461665"/>
          </a:xfrm>
          <a:prstGeom prst="rect">
            <a:avLst/>
          </a:prstGeom>
          <a:solidFill>
            <a:srgbClr val="4BACC6">
              <a:lumMod val="5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3. Información soporte</a:t>
            </a:r>
          </a:p>
        </p:txBody>
      </p:sp>
      <p:sp>
        <p:nvSpPr>
          <p:cNvPr id="39" name="Flecha doblada 38"/>
          <p:cNvSpPr/>
          <p:nvPr/>
        </p:nvSpPr>
        <p:spPr>
          <a:xfrm rot="5400000">
            <a:off x="8165649" y="1384447"/>
            <a:ext cx="937267" cy="828092"/>
          </a:xfrm>
          <a:prstGeom prst="bentArrow">
            <a:avLst/>
          </a:prstGeom>
          <a:solidFill>
            <a:srgbClr val="FF0000"/>
          </a:solidFill>
          <a:ln w="25400" cap="flat" cmpd="sng" algn="ctr">
            <a:solidFill>
              <a:srgbClr val="C0504D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smtClean="0">
              <a:ln w="22225">
                <a:solidFill>
                  <a:srgbClr val="C0504D"/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8264029" y="2366077"/>
            <a:ext cx="2268251" cy="1800200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CONSECUENCIAS: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Multa económica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Inhabilitación del proveedor</a:t>
            </a:r>
            <a:endParaRPr kumimoji="0" lang="es-MX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lecha derecha 40"/>
          <p:cNvSpPr/>
          <p:nvPr/>
        </p:nvSpPr>
        <p:spPr>
          <a:xfrm>
            <a:off x="6888088" y="5118577"/>
            <a:ext cx="687854" cy="453687"/>
          </a:xfrm>
          <a:prstGeom prst="rightArrow">
            <a:avLst/>
          </a:prstGeom>
          <a:solidFill>
            <a:srgbClr val="1F497D">
              <a:lumMod val="50000"/>
            </a:srgbClr>
          </a:solidFill>
          <a:ln w="25400" cap="flat" cmpd="sng" algn="ctr">
            <a:solidFill>
              <a:srgbClr val="1F497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7839403" y="4378016"/>
            <a:ext cx="2417850" cy="2246769"/>
          </a:xfrm>
          <a:prstGeom prst="rect">
            <a:avLst/>
          </a:prstGeom>
          <a:solidFill>
            <a:srgbClr val="9BBB59">
              <a:lumMod val="5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Invitación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Bases de licitación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Contrato (anexos)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Remisiones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Facturas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Garantía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Comunicaciones 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2515357" y="5853464"/>
            <a:ext cx="4030877" cy="738664"/>
          </a:xfrm>
          <a:prstGeom prst="rect">
            <a:avLst/>
          </a:prstGeom>
          <a:solidFill>
            <a:srgbClr val="4BACC6">
              <a:lumMod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4. COPS realiza el procedimiento notifica al proveedor y a la UR</a:t>
            </a:r>
          </a:p>
        </p:txBody>
      </p:sp>
      <p:sp>
        <p:nvSpPr>
          <p:cNvPr id="44" name="Flecha abajo 43"/>
          <p:cNvSpPr/>
          <p:nvPr/>
        </p:nvSpPr>
        <p:spPr>
          <a:xfrm rot="1295321">
            <a:off x="5919139" y="1973207"/>
            <a:ext cx="2239922" cy="1777792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C0504D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RECISIÓN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(PAR)</a:t>
            </a:r>
          </a:p>
        </p:txBody>
      </p:sp>
    </p:spTree>
    <p:extLst>
      <p:ext uri="{BB962C8B-B14F-4D97-AF65-F5344CB8AC3E}">
        <p14:creationId xmlns:p14="http://schemas.microsoft.com/office/powerpoint/2010/main" val="19844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270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defRPr/>
            </a:pP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2700" y="1512"/>
            <a:ext cx="9144000" cy="122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2448272" cy="116998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2700" y="1223041"/>
            <a:ext cx="9144000" cy="45719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3419872" y="2636912"/>
            <a:ext cx="3176525" cy="226341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s-ES_tradnl" sz="3600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s-ES_tradnl" sz="17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s-MX" sz="4800" dirty="0" smtClean="0">
                <a:solidFill>
                  <a:schemeClr val="bg1"/>
                </a:solidFill>
              </a:rPr>
              <a:t>GRACIAS</a:t>
            </a:r>
          </a:p>
          <a:p>
            <a:pPr lvl="0" algn="just"/>
            <a:endParaRPr lang="es-ES_tradnl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16649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1300" spc="50" dirty="0" smtClean="0">
                <a:solidFill>
                  <a:srgbClr val="00007A"/>
                </a:solidFill>
                <a:latin typeface="NewJuneBold"/>
                <a:ea typeface="小塚明朝 Pro M"/>
              </a:rPr>
              <a:t>http://salud.guanajuato.gob.mx/</a:t>
            </a:r>
            <a:endParaRPr lang="es-ES_tradnl" sz="1400" b="1" kern="1300" spc="50" dirty="0">
              <a:solidFill>
                <a:srgbClr val="00007A"/>
              </a:solidFill>
              <a:latin typeface="NewJuneBold"/>
              <a:ea typeface="小塚明朝 Pro M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4604"/>
            <a:ext cx="9144000" cy="560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16649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1300" spc="50" dirty="0" smtClean="0">
                <a:solidFill>
                  <a:srgbClr val="00007A"/>
                </a:solidFill>
                <a:latin typeface="NewJuneBold"/>
                <a:ea typeface="小塚明朝 Pro M"/>
              </a:rPr>
              <a:t>http://salud.guanajuato.gob.mx/</a:t>
            </a:r>
            <a:endParaRPr lang="es-ES_tradnl" sz="1400" b="1" kern="1300" spc="50" dirty="0">
              <a:solidFill>
                <a:srgbClr val="00007A"/>
              </a:solidFill>
              <a:latin typeface="NewJuneBold"/>
              <a:ea typeface="小塚明朝 Pro M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5259"/>
            <a:ext cx="9144000" cy="51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16649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1300" spc="50" dirty="0" smtClean="0">
                <a:solidFill>
                  <a:srgbClr val="00007A"/>
                </a:solidFill>
                <a:latin typeface="NewJuneBold"/>
                <a:ea typeface="小塚明朝 Pro M"/>
              </a:rPr>
              <a:t>http://salud.guanajuato.gob.mx/</a:t>
            </a:r>
            <a:endParaRPr lang="es-ES_tradnl" sz="1400" b="1" kern="1300" spc="50" dirty="0">
              <a:solidFill>
                <a:srgbClr val="00007A"/>
              </a:solidFill>
              <a:latin typeface="NewJuneBold"/>
              <a:ea typeface="小塚明朝 Pro M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5" y="628207"/>
            <a:ext cx="9144000" cy="60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16649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1300" spc="50" dirty="0" smtClean="0">
                <a:solidFill>
                  <a:srgbClr val="00007A"/>
                </a:solidFill>
                <a:latin typeface="NewJuneBold"/>
                <a:ea typeface="小塚明朝 Pro M"/>
              </a:rPr>
              <a:t>http://salud.guanajuato.gob.mx/</a:t>
            </a:r>
            <a:endParaRPr lang="es-ES_tradnl" sz="1400" b="1" kern="1300" spc="50" dirty="0">
              <a:solidFill>
                <a:srgbClr val="00007A"/>
              </a:solidFill>
              <a:latin typeface="NewJuneBold"/>
              <a:ea typeface="小塚明朝 Pro M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5877"/>
            <a:ext cx="9144000" cy="52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16649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1300" spc="50" dirty="0" smtClean="0">
                <a:solidFill>
                  <a:srgbClr val="00007A"/>
                </a:solidFill>
                <a:latin typeface="NewJuneBold"/>
                <a:ea typeface="小塚明朝 Pro M"/>
              </a:rPr>
              <a:t>http://salud.guanajuato.gob.mx/</a:t>
            </a:r>
            <a:endParaRPr lang="es-ES_tradnl" sz="1400" b="1" kern="1300" spc="50" dirty="0">
              <a:solidFill>
                <a:srgbClr val="00007A"/>
              </a:solidFill>
              <a:latin typeface="NewJuneBold"/>
              <a:ea typeface="小塚明朝 Pro M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692696"/>
            <a:ext cx="9144000" cy="620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5B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16649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5040" y="6517208"/>
            <a:ext cx="38191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1300" spc="50" dirty="0" smtClean="0">
                <a:solidFill>
                  <a:srgbClr val="00007A"/>
                </a:solidFill>
                <a:latin typeface="NewJuneBold"/>
                <a:ea typeface="小塚明朝 Pro M"/>
              </a:rPr>
              <a:t>http://salud.guanajuato.gob.mx/</a:t>
            </a:r>
            <a:endParaRPr lang="es-ES_tradnl" sz="1400" b="1" kern="1300" spc="50" dirty="0">
              <a:solidFill>
                <a:srgbClr val="00007A"/>
              </a:solidFill>
              <a:latin typeface="NewJuneBold"/>
              <a:ea typeface="小塚明朝 Pro M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" y="32250"/>
            <a:ext cx="1791933" cy="856332"/>
          </a:xfrm>
          <a:prstGeom prst="rect">
            <a:avLst/>
          </a:prstGeom>
        </p:spPr>
      </p:pic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0" y="785924"/>
            <a:ext cx="72009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MX" altLang="es-MX" sz="2000" b="1" dirty="0">
                <a:solidFill>
                  <a:schemeClr val="tx2"/>
                </a:solidFill>
                <a:latin typeface="+mj-lt"/>
                <a:cs typeface="+mn-cs"/>
              </a:rPr>
              <a:t>Servicios Básicos: Telefonía e Internet</a:t>
            </a:r>
          </a:p>
        </p:txBody>
      </p:sp>
      <p:pic>
        <p:nvPicPr>
          <p:cNvPr id="7" name="Picture 8" descr="Resultado de imagen para icono teléfo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1312975"/>
            <a:ext cx="9572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Resultado de imagen para icono teléfo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1462200"/>
            <a:ext cx="83661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13"/>
          <p:cNvGrpSpPr>
            <a:grpSpLocks/>
          </p:cNvGrpSpPr>
          <p:nvPr/>
        </p:nvGrpSpPr>
        <p:grpSpPr bwMode="auto">
          <a:xfrm>
            <a:off x="144464" y="1457438"/>
            <a:ext cx="3671887" cy="3240087"/>
            <a:chOff x="42086" y="1552784"/>
            <a:chExt cx="4572000" cy="3780718"/>
          </a:xfrm>
        </p:grpSpPr>
        <p:sp>
          <p:nvSpPr>
            <p:cNvPr id="10" name="Señal de prohibido 9"/>
            <p:cNvSpPr/>
            <p:nvPr/>
          </p:nvSpPr>
          <p:spPr>
            <a:xfrm>
              <a:off x="472997" y="1552784"/>
              <a:ext cx="3781338" cy="3780718"/>
            </a:xfrm>
            <a:prstGeom prst="noSmoking">
              <a:avLst>
                <a:gd name="adj" fmla="val 68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Rectángulo 12"/>
            <p:cNvSpPr>
              <a:spLocks noChangeArrowheads="1"/>
            </p:cNvSpPr>
            <p:nvPr/>
          </p:nvSpPr>
          <p:spPr bwMode="auto">
            <a:xfrm>
              <a:off x="42086" y="2503695"/>
              <a:ext cx="4572000" cy="107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MX" altLang="es-MX" sz="1800" b="1" dirty="0">
                  <a:latin typeface="+mj-lt"/>
                </a:rPr>
                <a:t>CONTRATACIÓN DE LÍNEAS TELEFÓNICAS MÓVILES, ASÍ COMO, SERVICIOS DE INTERNET</a:t>
              </a:r>
            </a:p>
          </p:txBody>
        </p:sp>
      </p:grpSp>
      <p:sp>
        <p:nvSpPr>
          <p:cNvPr id="13" name="CuadroTexto 14"/>
          <p:cNvSpPr txBox="1">
            <a:spLocks noChangeArrowheads="1"/>
          </p:cNvSpPr>
          <p:nvPr/>
        </p:nvSpPr>
        <p:spPr bwMode="auto">
          <a:xfrm>
            <a:off x="6583363" y="1820974"/>
            <a:ext cx="112236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1500">
                <a:latin typeface="+mj-lt"/>
              </a:rPr>
              <a:t>$</a:t>
            </a:r>
          </a:p>
        </p:txBody>
      </p:sp>
      <p:sp>
        <p:nvSpPr>
          <p:cNvPr id="14" name="2 CuadroTexto"/>
          <p:cNvSpPr txBox="1">
            <a:spLocks noChangeArrowheads="1"/>
          </p:cNvSpPr>
          <p:nvPr/>
        </p:nvSpPr>
        <p:spPr bwMode="auto">
          <a:xfrm>
            <a:off x="5003801" y="3514837"/>
            <a:ext cx="41052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s-MX" sz="2000" b="1">
                <a:solidFill>
                  <a:schemeClr val="tx2"/>
                </a:solidFill>
                <a:latin typeface="+mj-lt"/>
              </a:rPr>
              <a:t>Suficiencia presupuestal indispensable para la contratación de servicios</a:t>
            </a:r>
          </a:p>
        </p:txBody>
      </p:sp>
      <p:sp>
        <p:nvSpPr>
          <p:cNvPr id="15" name="2 CuadroTexto"/>
          <p:cNvSpPr txBox="1">
            <a:spLocks noChangeArrowheads="1"/>
          </p:cNvSpPr>
          <p:nvPr/>
        </p:nvSpPr>
        <p:spPr bwMode="auto">
          <a:xfrm>
            <a:off x="-71438" y="3546588"/>
            <a:ext cx="410527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s-MX" sz="1600" b="1">
                <a:latin typeface="+mj-lt"/>
              </a:rPr>
              <a:t>(RESTRINGIDO)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3027" y="5057889"/>
            <a:ext cx="39608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Líneas Telefónicas</a:t>
            </a:r>
          </a:p>
          <a:p>
            <a:pPr algn="ctr">
              <a:defRPr/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↓</a:t>
            </a:r>
          </a:p>
          <a:p>
            <a:pPr algn="ctr">
              <a:defRPr/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AUTORIZACIÓN por parte de la Subsecretaría de Administración.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184776" y="5057887"/>
            <a:ext cx="374491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Servicio de Internet</a:t>
            </a:r>
          </a:p>
          <a:p>
            <a:pPr algn="ctr">
              <a:defRPr/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↓</a:t>
            </a:r>
          </a:p>
          <a:p>
            <a:pPr algn="ctr">
              <a:defRPr/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AUTORIZACIÓN por parte de la DGTIT</a:t>
            </a:r>
          </a:p>
        </p:txBody>
      </p:sp>
    </p:spTree>
    <p:extLst>
      <p:ext uri="{BB962C8B-B14F-4D97-AF65-F5344CB8AC3E}">
        <p14:creationId xmlns:p14="http://schemas.microsoft.com/office/powerpoint/2010/main" val="9511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4763</TotalTime>
  <Words>1175</Words>
  <Application>Microsoft Office PowerPoint</Application>
  <PresentationFormat>Presentación en pantalla (4:3)</PresentationFormat>
  <Paragraphs>273</Paragraphs>
  <Slides>34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34</vt:i4>
      </vt:variant>
    </vt:vector>
  </HeadingPairs>
  <TitlesOfParts>
    <vt:vector size="49" baseType="lpstr">
      <vt:lpstr>Arial</vt:lpstr>
      <vt:lpstr>Arial Black</vt:lpstr>
      <vt:lpstr>Calibri</vt:lpstr>
      <vt:lpstr>Carlito</vt:lpstr>
      <vt:lpstr>NewJuneBold</vt:lpstr>
      <vt:lpstr>NewJune-Bold</vt:lpstr>
      <vt:lpstr>Prensa-Bold</vt:lpstr>
      <vt:lpstr>Times New Roman</vt:lpstr>
      <vt:lpstr>Wingdings</vt:lpstr>
      <vt:lpstr>小塚明朝 Pro M</vt:lpstr>
      <vt:lpstr>Tema de Office</vt:lpstr>
      <vt:lpstr>1_Tema de Office</vt:lpstr>
      <vt:lpstr>Tema1</vt:lpstr>
      <vt:lpstr>1_Tema1</vt:lpstr>
      <vt:lpstr>2_Tema1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ISAPEG COMUNICACION</dc:creator>
  <cp:lastModifiedBy>usuario</cp:lastModifiedBy>
  <cp:revision>285</cp:revision>
  <cp:lastPrinted>2016-04-07T15:13:39Z</cp:lastPrinted>
  <dcterms:created xsi:type="dcterms:W3CDTF">2012-12-07T22:28:06Z</dcterms:created>
  <dcterms:modified xsi:type="dcterms:W3CDTF">2019-02-06T15:29:05Z</dcterms:modified>
</cp:coreProperties>
</file>